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5800725" cy="9094788"/>
  <p:custDataLst>
    <p:tags r:id="rId4"/>
  </p:custDataLst>
  <p:defaultTextStyle>
    <a:defPPr>
      <a:defRPr lang="en-US"/>
    </a:defPPr>
    <a:lvl1pPr algn="l" rtl="0" fontAlgn="base">
      <a:spcBef>
        <a:spcPct val="0"/>
      </a:spcBef>
      <a:spcAft>
        <a:spcPct val="0"/>
      </a:spcAft>
      <a:defRPr sz="4500" kern="1200">
        <a:solidFill>
          <a:schemeClr val="tx1"/>
        </a:solidFill>
        <a:latin typeface="Arial"/>
        <a:ea typeface="+mn-ea"/>
        <a:cs typeface="+mn-cs"/>
      </a:defRPr>
    </a:lvl1pPr>
    <a:lvl2pPr marL="457200" algn="l" rtl="0" fontAlgn="base">
      <a:spcBef>
        <a:spcPct val="0"/>
      </a:spcBef>
      <a:spcAft>
        <a:spcPct val="0"/>
      </a:spcAft>
      <a:defRPr sz="4500" kern="1200">
        <a:solidFill>
          <a:schemeClr val="tx1"/>
        </a:solidFill>
        <a:latin typeface="Arial"/>
        <a:ea typeface="+mn-ea"/>
        <a:cs typeface="+mn-cs"/>
      </a:defRPr>
    </a:lvl2pPr>
    <a:lvl3pPr marL="914400" algn="l" rtl="0" fontAlgn="base">
      <a:spcBef>
        <a:spcPct val="0"/>
      </a:spcBef>
      <a:spcAft>
        <a:spcPct val="0"/>
      </a:spcAft>
      <a:defRPr sz="4500" kern="1200">
        <a:solidFill>
          <a:schemeClr val="tx1"/>
        </a:solidFill>
        <a:latin typeface="Arial"/>
        <a:ea typeface="+mn-ea"/>
        <a:cs typeface="+mn-cs"/>
      </a:defRPr>
    </a:lvl3pPr>
    <a:lvl4pPr marL="1371600" algn="l" rtl="0" fontAlgn="base">
      <a:spcBef>
        <a:spcPct val="0"/>
      </a:spcBef>
      <a:spcAft>
        <a:spcPct val="0"/>
      </a:spcAft>
      <a:defRPr sz="4500" kern="1200">
        <a:solidFill>
          <a:schemeClr val="tx1"/>
        </a:solidFill>
        <a:latin typeface="Arial"/>
        <a:ea typeface="+mn-ea"/>
        <a:cs typeface="+mn-cs"/>
      </a:defRPr>
    </a:lvl4pPr>
    <a:lvl5pPr marL="1828800" algn="l" rtl="0" fontAlgn="base">
      <a:spcBef>
        <a:spcPct val="0"/>
      </a:spcBef>
      <a:spcAft>
        <a:spcPct val="0"/>
      </a:spcAft>
      <a:defRPr sz="4500" kern="1200">
        <a:solidFill>
          <a:schemeClr val="tx1"/>
        </a:solidFill>
        <a:latin typeface="Arial"/>
        <a:ea typeface="+mn-ea"/>
        <a:cs typeface="+mn-cs"/>
      </a:defRPr>
    </a:lvl5pPr>
    <a:lvl6pPr marL="2286000" algn="l" defTabSz="914400" rtl="0" eaLnBrk="1" latinLnBrk="0" hangingPunct="1">
      <a:defRPr sz="4500" kern="1200">
        <a:solidFill>
          <a:schemeClr val="tx1"/>
        </a:solidFill>
        <a:latin typeface="Arial"/>
        <a:ea typeface="+mn-ea"/>
        <a:cs typeface="+mn-cs"/>
      </a:defRPr>
    </a:lvl6pPr>
    <a:lvl7pPr marL="2743200" algn="l" defTabSz="914400" rtl="0" eaLnBrk="1" latinLnBrk="0" hangingPunct="1">
      <a:defRPr sz="4500" kern="1200">
        <a:solidFill>
          <a:schemeClr val="tx1"/>
        </a:solidFill>
        <a:latin typeface="Arial"/>
        <a:ea typeface="+mn-ea"/>
        <a:cs typeface="+mn-cs"/>
      </a:defRPr>
    </a:lvl7pPr>
    <a:lvl8pPr marL="3200400" algn="l" defTabSz="914400" rtl="0" eaLnBrk="1" latinLnBrk="0" hangingPunct="1">
      <a:defRPr sz="4500" kern="1200">
        <a:solidFill>
          <a:schemeClr val="tx1"/>
        </a:solidFill>
        <a:latin typeface="Arial"/>
        <a:ea typeface="+mn-ea"/>
        <a:cs typeface="+mn-cs"/>
      </a:defRPr>
    </a:lvl8pPr>
    <a:lvl9pPr marL="3657600" algn="l" defTabSz="914400" rtl="0" eaLnBrk="1" latinLnBrk="0" hangingPunct="1">
      <a:defRPr sz="4500" kern="1200">
        <a:solidFill>
          <a:schemeClr val="tx1"/>
        </a:solidFill>
        <a:latin typeface="Arial"/>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AAE"/>
    <a:srgbClr val="FFE18B"/>
    <a:srgbClr val="FFBC43"/>
    <a:srgbClr val="F6B81E"/>
    <a:srgbClr val="F6E400"/>
    <a:srgbClr val="1CCEA4"/>
    <a:srgbClr val="7050CC"/>
    <a:srgbClr val="8FAE56"/>
    <a:srgbClr val="FF6401"/>
    <a:srgbClr val="5E6D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2080" y="96"/>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tags" Target="tags/tag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51409512-CB50-43A7-BB20-5821FA0B1BA4}" type="slidenum">
              <a:rPr lang="en-US"/>
              <a:pPr>
                <a:defRPr/>
              </a:pPr>
              <a:t>‹#›</a:t>
            </a:fld>
            <a:endParaRPr lang="en-US"/>
          </a:p>
        </p:txBody>
      </p:sp>
    </p:spTree>
    <p:extLst>
      <p:ext uri="{BB962C8B-B14F-4D97-AF65-F5344CB8AC3E}">
        <p14:creationId xmlns:p14="http://schemas.microsoft.com/office/powerpoint/2010/main" val="1370846623"/>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976EB2C7-0081-49D2-9FE9-4867F6F18476}" type="slidenum">
              <a:rPr lang="en-US"/>
              <a:pPr>
                <a:defRPr/>
              </a:pPr>
              <a:t>‹#›</a:t>
            </a:fld>
            <a:endParaRPr lang="en-US"/>
          </a:p>
        </p:txBody>
      </p:sp>
    </p:spTree>
    <p:extLst>
      <p:ext uri="{BB962C8B-B14F-4D97-AF65-F5344CB8AC3E}">
        <p14:creationId xmlns:p14="http://schemas.microsoft.com/office/powerpoint/2010/main" val="353306659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9225"/>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2" cy="28089225"/>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467FFBB6-9330-48A3-BD83-EAA54F7A89C3}" type="slidenum">
              <a:rPr lang="en-US"/>
              <a:pPr>
                <a:defRPr/>
              </a:pPr>
              <a:t>‹#›</a:t>
            </a:fld>
            <a:endParaRPr lang="en-US"/>
          </a:p>
        </p:txBody>
      </p:sp>
    </p:spTree>
    <p:extLst>
      <p:ext uri="{BB962C8B-B14F-4D97-AF65-F5344CB8AC3E}">
        <p14:creationId xmlns:p14="http://schemas.microsoft.com/office/powerpoint/2010/main" val="256217240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113DD71-CE82-4A2C-B5FA-10B2497FBFCE}" type="slidenum">
              <a:rPr lang="en-US"/>
              <a:pPr>
                <a:defRPr/>
              </a:pPr>
              <a:t>‹#›</a:t>
            </a:fld>
            <a:endParaRPr lang="en-US"/>
          </a:p>
        </p:txBody>
      </p:sp>
    </p:spTree>
    <p:extLst>
      <p:ext uri="{BB962C8B-B14F-4D97-AF65-F5344CB8AC3E}">
        <p14:creationId xmlns:p14="http://schemas.microsoft.com/office/powerpoint/2010/main" val="111367095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F6F20F9-450C-4062-B211-C4AA0FA639E7}" type="slidenum">
              <a:rPr lang="en-US"/>
              <a:pPr>
                <a:defRPr/>
              </a:pPr>
              <a:t>‹#›</a:t>
            </a:fld>
            <a:endParaRPr lang="en-US"/>
          </a:p>
        </p:txBody>
      </p:sp>
    </p:spTree>
    <p:extLst>
      <p:ext uri="{BB962C8B-B14F-4D97-AF65-F5344CB8AC3E}">
        <p14:creationId xmlns:p14="http://schemas.microsoft.com/office/powerpoint/2010/main" val="27703646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79A7083F-5EF0-447E-AA93-ED19A30CB482}" type="slidenum">
              <a:rPr lang="en-US"/>
              <a:pPr>
                <a:defRPr/>
              </a:pPr>
              <a:t>‹#›</a:t>
            </a:fld>
            <a:endParaRPr lang="en-US"/>
          </a:p>
        </p:txBody>
      </p:sp>
    </p:spTree>
    <p:extLst>
      <p:ext uri="{BB962C8B-B14F-4D97-AF65-F5344CB8AC3E}">
        <p14:creationId xmlns:p14="http://schemas.microsoft.com/office/powerpoint/2010/main" val="326469406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11AC6CB3-29B2-43FD-B75B-91F88A7D1532}" type="slidenum">
              <a:rPr lang="en-US"/>
              <a:pPr>
                <a:defRPr/>
              </a:pPr>
              <a:t>‹#›</a:t>
            </a:fld>
            <a:endParaRPr lang="en-US"/>
          </a:p>
        </p:txBody>
      </p:sp>
    </p:spTree>
    <p:extLst>
      <p:ext uri="{BB962C8B-B14F-4D97-AF65-F5344CB8AC3E}">
        <p14:creationId xmlns:p14="http://schemas.microsoft.com/office/powerpoint/2010/main" val="301348173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06B5AFEC-434D-4E79-A801-231EFCDD738A}" type="slidenum">
              <a:rPr lang="en-US"/>
              <a:pPr>
                <a:defRPr/>
              </a:pPr>
              <a:t>‹#›</a:t>
            </a:fld>
            <a:endParaRPr lang="en-US"/>
          </a:p>
        </p:txBody>
      </p:sp>
    </p:spTree>
    <p:extLst>
      <p:ext uri="{BB962C8B-B14F-4D97-AF65-F5344CB8AC3E}">
        <p14:creationId xmlns:p14="http://schemas.microsoft.com/office/powerpoint/2010/main" val="2799767674"/>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FC223B32-9483-46AF-821B-708D27627568}" type="slidenum">
              <a:rPr lang="en-US"/>
              <a:pPr>
                <a:defRPr/>
              </a:pPr>
              <a:t>‹#›</a:t>
            </a:fld>
            <a:endParaRPr lang="en-US"/>
          </a:p>
        </p:txBody>
      </p:sp>
    </p:spTree>
    <p:extLst>
      <p:ext uri="{BB962C8B-B14F-4D97-AF65-F5344CB8AC3E}">
        <p14:creationId xmlns:p14="http://schemas.microsoft.com/office/powerpoint/2010/main" val="115565056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2B8F1DD4-22BC-4736-97D2-6C0353C76A53}" type="slidenum">
              <a:rPr lang="en-US"/>
              <a:pPr>
                <a:defRPr/>
              </a:pPr>
              <a:t>‹#›</a:t>
            </a:fld>
            <a:endParaRPr lang="en-US"/>
          </a:p>
        </p:txBody>
      </p:sp>
    </p:spTree>
    <p:extLst>
      <p:ext uri="{BB962C8B-B14F-4D97-AF65-F5344CB8AC3E}">
        <p14:creationId xmlns:p14="http://schemas.microsoft.com/office/powerpoint/2010/main" val="149734956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57E4890B-F5FD-49A1-BD57-E08CAF2887B3}" type="slidenum">
              <a:rPr lang="en-US"/>
              <a:pPr>
                <a:defRPr/>
              </a:pPr>
              <a:t>‹#›</a:t>
            </a:fld>
            <a:endParaRPr lang="en-US"/>
          </a:p>
        </p:txBody>
      </p:sp>
    </p:spTree>
    <p:extLst>
      <p:ext uri="{BB962C8B-B14F-4D97-AF65-F5344CB8AC3E}">
        <p14:creationId xmlns:p14="http://schemas.microsoft.com/office/powerpoint/2010/main" val="239404664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ctr" anchorCtr="0" compatLnSpc="1">
            <a:prstTxWarp prst="textNoShape">
              <a:avLst/>
            </a:prstTxWarp>
          </a:bodyPr>
          <a:lstStyle>
            <a:defPPr>
              <a:defRPr kern="1200" smtId="4294967295"/>
            </a:defP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680325"/>
            <a:ext cx="39503350" cy="2172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8350"/>
            <a:ext cx="102425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t" anchorCtr="0" compatLnSpc="1">
            <a:prstTxWarp prst="textNoShape">
              <a:avLst/>
            </a:prstTxWarp>
          </a:bodyPr>
          <a:lstStyle>
            <a:defPPr>
              <a:defRPr kern="1200" smtId="4294967295"/>
            </a:defPPr>
            <a:lvl1pPr defTabSz="4703763">
              <a:defRPr sz="73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525" y="29978350"/>
            <a:ext cx="139001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t" anchorCtr="0" compatLnSpc="1">
            <a:prstTxWarp prst="textNoShape">
              <a:avLst/>
            </a:prstTxWarp>
          </a:bodyPr>
          <a:lstStyle>
            <a:defPPr>
              <a:defRPr kern="1200" smtId="4294967295"/>
            </a:defPPr>
            <a:lvl1pPr algn="ctr" defTabSz="4703763">
              <a:defRPr sz="73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4725" y="29978350"/>
            <a:ext cx="102425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t" anchorCtr="0" compatLnSpc="1">
            <a:prstTxWarp prst="textNoShape">
              <a:avLst/>
            </a:prstTxWarp>
          </a:bodyPr>
          <a:lstStyle>
            <a:defPPr>
              <a:defRPr kern="1200" smtId="4294967295"/>
            </a:defPPr>
            <a:lvl1pPr algn="r" defTabSz="4703763">
              <a:defRPr sz="7300" smtClean="0">
                <a:latin typeface="Arial" pitchFamily="34" charset="0"/>
              </a:defRPr>
            </a:lvl1pPr>
          </a:lstStyle>
          <a:p>
            <a:pPr>
              <a:defRPr/>
            </a:pPr>
            <a:fld id="{2B2FE557-599B-46C9-A0C7-B1CC5D2CCB7E}" type="slidenum">
              <a:rPr lang="en-US"/>
              <a:pPr>
                <a:defRPr/>
              </a:pPr>
              <a:t>‹#›</a:t>
            </a:fld>
            <a:endParaRPr lang="en-US"/>
          </a:p>
        </p:txBody>
      </p:sp>
      <p:pic>
        <p:nvPicPr>
          <p:cNvPr id="1031" name="New picture"/>
          <p:cNvPicPr/>
          <p:nvPr/>
        </p:nvPicPr>
        <p:blipFill dpi="0">
          <a:blip r:embed="rId13"/>
          <a:stretch>
            <a:fillRect/>
          </a:stretch>
        </p:blipFill>
        <p:spPr>
          <a:xfrm rot="16200000">
            <a:off x="-9245600" y="16459200"/>
            <a:ext cx="15367000" cy="1562100"/>
          </a:xfrm>
          <a:prstGeom prst="rect">
            <a:avLst/>
          </a:prstGeom>
        </p:spPr>
      </p:pic>
      <p:pic>
        <p:nvPicPr>
          <p:cNvPr id="1032" name="New picture"/>
          <p:cNvPicPr/>
          <p:nvPr/>
        </p:nvPicPr>
        <p:blipFill dpi="0">
          <a:blip r:embed="rId13"/>
          <a:stretch>
            <a:fillRect/>
          </a:stretch>
        </p:blipFill>
        <p:spPr>
          <a:xfrm rot="5400000">
            <a:off x="37769800" y="16459200"/>
            <a:ext cx="15367000" cy="1562100"/>
          </a:xfrm>
          <a:prstGeom prst="rect">
            <a:avLst/>
          </a:prstGeom>
        </p:spPr>
      </p:pic>
      <p:pic>
        <p:nvPicPr>
          <p:cNvPr id="1033" name="New picture"/>
          <p:cNvPicPr/>
          <p:nvPr/>
        </p:nvPicPr>
        <p:blipFill dpi="0">
          <a:blip r:embed="rId14"/>
          <a:stretch>
            <a:fillRect/>
          </a:stretch>
        </p:blipFill>
        <p:spPr>
          <a:xfrm>
            <a:off x="57150" y="33426400"/>
            <a:ext cx="43776900" cy="2019300"/>
          </a:xfrm>
          <a:prstGeom prst="rect">
            <a:avLst/>
          </a:prstGeom>
        </p:spPr>
      </p:pic>
      <p:sp>
        <p:nvSpPr>
          <p:cNvPr id="1034" name="New shape"/>
          <p:cNvSpPr/>
          <p:nvPr/>
        </p:nvSpPr>
        <p:spPr>
          <a:xfrm>
            <a:off x="57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6360" smtId="4294967295">
                <a:solidFill>
                  <a:srgbClr val="808080"/>
                </a:solidFill>
              </a:rPr>
              <a:t>Template ID: apricot  Size: 36x48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defPPr>
        <a:defRPr kern="1200" smtId="4294967295"/>
      </a:defPPr>
      <a:lvl1pPr algn="ctr" defTabSz="4703763" rtl="0" eaLnBrk="0" fontAlgn="base" hangingPunct="0">
        <a:spcBef>
          <a:spcPct val="0"/>
        </a:spcBef>
        <a:spcAft>
          <a:spcPct val="0"/>
        </a:spcAft>
        <a:defRPr sz="22800">
          <a:solidFill>
            <a:schemeClr val="tx2"/>
          </a:solidFill>
          <a:latin typeface="+mj-lt"/>
          <a:ea typeface="+mj-ea"/>
          <a:cs typeface="+mj-cs"/>
        </a:defRPr>
      </a:lvl1pPr>
      <a:lvl2pPr algn="ctr" defTabSz="4703763" rtl="0" eaLnBrk="0" fontAlgn="base" hangingPunct="0">
        <a:spcBef>
          <a:spcPct val="0"/>
        </a:spcBef>
        <a:spcAft>
          <a:spcPct val="0"/>
        </a:spcAft>
        <a:defRPr sz="22800">
          <a:solidFill>
            <a:schemeClr val="tx2"/>
          </a:solidFill>
          <a:latin typeface="Arial" pitchFamily="34" charset="0"/>
        </a:defRPr>
      </a:lvl2pPr>
      <a:lvl3pPr algn="ctr" defTabSz="4703763" rtl="0" eaLnBrk="0" fontAlgn="base" hangingPunct="0">
        <a:spcBef>
          <a:spcPct val="0"/>
        </a:spcBef>
        <a:spcAft>
          <a:spcPct val="0"/>
        </a:spcAft>
        <a:defRPr sz="22800">
          <a:solidFill>
            <a:schemeClr val="tx2"/>
          </a:solidFill>
          <a:latin typeface="Arial" pitchFamily="34" charset="0"/>
        </a:defRPr>
      </a:lvl3pPr>
      <a:lvl4pPr algn="ctr" defTabSz="4703763" rtl="0" eaLnBrk="0" fontAlgn="base" hangingPunct="0">
        <a:spcBef>
          <a:spcPct val="0"/>
        </a:spcBef>
        <a:spcAft>
          <a:spcPct val="0"/>
        </a:spcAft>
        <a:defRPr sz="22800">
          <a:solidFill>
            <a:schemeClr val="tx2"/>
          </a:solidFill>
          <a:latin typeface="Arial" pitchFamily="34" charset="0"/>
        </a:defRPr>
      </a:lvl4pPr>
      <a:lvl5pPr algn="ctr" defTabSz="4703763" rtl="0" eaLnBrk="0" fontAlgn="base" hangingPunct="0">
        <a:spcBef>
          <a:spcPct val="0"/>
        </a:spcBef>
        <a:spcAft>
          <a:spcPct val="0"/>
        </a:spcAft>
        <a:defRPr sz="22800">
          <a:solidFill>
            <a:schemeClr val="tx2"/>
          </a:solidFill>
          <a:latin typeface="Arial" pitchFamily="34" charset="0"/>
        </a:defRPr>
      </a:lvl5pPr>
      <a:lvl6pPr marL="457200" algn="ctr" defTabSz="4703763" rtl="0" fontAlgn="base">
        <a:spcBef>
          <a:spcPct val="0"/>
        </a:spcBef>
        <a:spcAft>
          <a:spcPct val="0"/>
        </a:spcAft>
        <a:defRPr sz="22800">
          <a:solidFill>
            <a:schemeClr val="tx2"/>
          </a:solidFill>
          <a:latin typeface="Arial" pitchFamily="34" charset="0"/>
        </a:defRPr>
      </a:lvl6pPr>
      <a:lvl7pPr marL="914400" algn="ctr" defTabSz="4703763" rtl="0" fontAlgn="base">
        <a:spcBef>
          <a:spcPct val="0"/>
        </a:spcBef>
        <a:spcAft>
          <a:spcPct val="0"/>
        </a:spcAft>
        <a:defRPr sz="22800">
          <a:solidFill>
            <a:schemeClr val="tx2"/>
          </a:solidFill>
          <a:latin typeface="Arial" pitchFamily="34" charset="0"/>
        </a:defRPr>
      </a:lvl7pPr>
      <a:lvl8pPr marL="1371600" algn="ctr" defTabSz="4703763" rtl="0" fontAlgn="base">
        <a:spcBef>
          <a:spcPct val="0"/>
        </a:spcBef>
        <a:spcAft>
          <a:spcPct val="0"/>
        </a:spcAft>
        <a:defRPr sz="22800">
          <a:solidFill>
            <a:schemeClr val="tx2"/>
          </a:solidFill>
          <a:latin typeface="Arial" pitchFamily="34" charset="0"/>
        </a:defRPr>
      </a:lvl8pPr>
      <a:lvl9pPr marL="1828800" algn="ctr" defTabSz="4703763" rtl="0" fontAlgn="base">
        <a:spcBef>
          <a:spcPct val="0"/>
        </a:spcBef>
        <a:spcAft>
          <a:spcPct val="0"/>
        </a:spcAft>
        <a:defRPr sz="22800">
          <a:solidFill>
            <a:schemeClr val="tx2"/>
          </a:solidFill>
          <a:latin typeface="Arial" pitchFamily="34" charset="0"/>
        </a:defRPr>
      </a:lvl9pPr>
    </p:titleStyle>
    <p:bodyStyle>
      <a:defPPr>
        <a:defRPr kern="1200" smtId="4294967295"/>
      </a:defPPr>
      <a:lvl1pPr marL="1766888" indent="-1766888" algn="l" defTabSz="4703763" rtl="0" eaLnBrk="0" fontAlgn="base" hangingPunct="0">
        <a:spcBef>
          <a:spcPct val="20000"/>
        </a:spcBef>
        <a:spcAft>
          <a:spcPct val="0"/>
        </a:spcAft>
        <a:buChar char="•"/>
        <a:defRPr sz="164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80100" indent="-1176338" algn="l" defTabSz="4703763" rtl="0" eaLnBrk="0" fontAlgn="base" hangingPunct="0">
        <a:spcBef>
          <a:spcPct val="20000"/>
        </a:spcBef>
        <a:spcAft>
          <a:spcPct val="0"/>
        </a:spcAft>
        <a:buChar char="•"/>
        <a:defRPr sz="12400">
          <a:solidFill>
            <a:schemeClr val="tx1"/>
          </a:solidFill>
          <a:latin typeface="+mn-lt"/>
        </a:defRPr>
      </a:lvl3pPr>
      <a:lvl4pPr marL="8229600" indent="-1174750" algn="l" defTabSz="4703763" rtl="0" eaLnBrk="0" fontAlgn="base" hangingPunct="0">
        <a:spcBef>
          <a:spcPct val="20000"/>
        </a:spcBef>
        <a:spcAft>
          <a:spcPct val="0"/>
        </a:spcAft>
        <a:buChar char="–"/>
        <a:defRPr sz="10400">
          <a:solidFill>
            <a:schemeClr val="tx1"/>
          </a:solidFill>
          <a:latin typeface="+mn-lt"/>
        </a:defRPr>
      </a:lvl4pPr>
      <a:lvl5pPr marL="10580688" indent="-1176338" algn="l" defTabSz="4703763" rtl="0" eaLnBrk="0" fontAlgn="base" hangingPunct="0">
        <a:spcBef>
          <a:spcPct val="20000"/>
        </a:spcBef>
        <a:spcAft>
          <a:spcPct val="0"/>
        </a:spcAft>
        <a:buChar char="»"/>
        <a:defRPr sz="10400">
          <a:solidFill>
            <a:schemeClr val="tx1"/>
          </a:solidFill>
          <a:latin typeface="+mn-lt"/>
        </a:defRPr>
      </a:lvl5pPr>
      <a:lvl6pPr marL="11037888" indent="-1176338" algn="l" defTabSz="4703763" rtl="0" fontAlgn="base">
        <a:spcBef>
          <a:spcPct val="20000"/>
        </a:spcBef>
        <a:spcAft>
          <a:spcPct val="0"/>
        </a:spcAft>
        <a:buChar char="»"/>
        <a:defRPr sz="10400">
          <a:solidFill>
            <a:schemeClr val="tx1"/>
          </a:solidFill>
          <a:latin typeface="+mn-lt"/>
        </a:defRPr>
      </a:lvl6pPr>
      <a:lvl7pPr marL="11495088" indent="-1176338" algn="l" defTabSz="4703763" rtl="0" fontAlgn="base">
        <a:spcBef>
          <a:spcPct val="20000"/>
        </a:spcBef>
        <a:spcAft>
          <a:spcPct val="0"/>
        </a:spcAft>
        <a:buChar char="»"/>
        <a:defRPr sz="10400">
          <a:solidFill>
            <a:schemeClr val="tx1"/>
          </a:solidFill>
          <a:latin typeface="+mn-lt"/>
        </a:defRPr>
      </a:lvl7pPr>
      <a:lvl8pPr marL="11952288" indent="-1176338" algn="l" defTabSz="4703763" rtl="0" fontAlgn="base">
        <a:spcBef>
          <a:spcPct val="20000"/>
        </a:spcBef>
        <a:spcAft>
          <a:spcPct val="0"/>
        </a:spcAft>
        <a:buChar char="»"/>
        <a:defRPr sz="10400">
          <a:solidFill>
            <a:schemeClr val="tx1"/>
          </a:solidFill>
          <a:latin typeface="+mn-lt"/>
        </a:defRPr>
      </a:lvl8pPr>
      <a:lvl9pPr marL="12409488" indent="-1176338" algn="l" defTabSz="4703763"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95000"/>
              </a:schemeClr>
            </a:gs>
            <a:gs pos="100000">
              <a:srgbClr val="FFFFFF"/>
            </a:gs>
          </a:gsLst>
          <a:lin ang="5400000" scaled="1"/>
          <a:tileRect/>
        </a:gradFill>
        <a:effectLst/>
      </p:bgPr>
    </p:bg>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086852" y="1242439"/>
            <a:ext cx="41605200" cy="3600450"/>
          </a:xfrm>
          <a:prstGeom prst="rect">
            <a:avLst/>
          </a:prstGeom>
          <a:gradFill rotWithShape="0">
            <a:gsLst>
              <a:gs pos="0">
                <a:srgbClr val="FFE18B"/>
              </a:gs>
              <a:gs pos="100000">
                <a:schemeClr val="bg1"/>
              </a:gs>
              <a:gs pos="100000">
                <a:schemeClr val="accent2"/>
              </a:gs>
            </a:gsLst>
            <a:lin ang="5400000" scaled="1"/>
            <a:tileRect/>
          </a:gradFill>
          <a:ln>
            <a:noFill/>
          </a:ln>
          <a:effectLst>
            <a:outerShdw dist="107763" dir="2700000" algn="ctr" rotWithShape="0">
              <a:schemeClr val="bg1">
                <a:lumMod val="50000"/>
                <a:alpha val="50000"/>
              </a:schemeClr>
            </a:outerShdw>
          </a:effectLst>
        </p:spPr>
        <p:txBody>
          <a:bodyPr lIns="205740" tIns="102870" rIns="205740" bIns="102870" anchor="ctr"/>
          <a:lstStyle>
            <a:defPPr>
              <a:defRPr kern="1200" smtId="4294967295"/>
            </a:defPPr>
          </a:lstStyle>
          <a:p>
            <a:pPr algn="ctr" defTabSz="4703763">
              <a:lnSpc>
                <a:spcPct val="90000"/>
              </a:lnSpc>
            </a:pPr>
            <a:endParaRPr lang="en-US" sz="9600" b="1" dirty="0" smtClean="0">
              <a:solidFill>
                <a:schemeClr val="accent2">
                  <a:lumMod val="50000"/>
                </a:schemeClr>
              </a:solidFill>
              <a:latin typeface="Britannic Bold" panose="020B0903060703020204" pitchFamily="34" charset="0"/>
            </a:endParaRPr>
          </a:p>
          <a:p>
            <a:pPr algn="ctr" defTabSz="4703763">
              <a:lnSpc>
                <a:spcPct val="90000"/>
              </a:lnSpc>
            </a:pPr>
            <a:r>
              <a:rPr lang="en-US" sz="8800" b="1" dirty="0" smtClean="0">
                <a:solidFill>
                  <a:schemeClr val="accent6">
                    <a:lumMod val="60000"/>
                    <a:lumOff val="40000"/>
                  </a:schemeClr>
                </a:solidFill>
                <a:latin typeface="Britannic Bold" panose="020B0903060703020204" pitchFamily="34" charset="0"/>
              </a:rPr>
              <a:t>Center for Service Learning and Academic Internships:</a:t>
            </a:r>
            <a:endParaRPr lang="en-US" sz="9600" b="1" dirty="0" smtClean="0">
              <a:solidFill>
                <a:schemeClr val="accent6">
                  <a:lumMod val="60000"/>
                  <a:lumOff val="40000"/>
                </a:schemeClr>
              </a:solidFill>
              <a:latin typeface="Britannic Bold" panose="020B0903060703020204" pitchFamily="34" charset="0"/>
            </a:endParaRPr>
          </a:p>
          <a:p>
            <a:pPr algn="ctr" defTabSz="4703763">
              <a:lnSpc>
                <a:spcPct val="90000"/>
              </a:lnSpc>
            </a:pPr>
            <a:r>
              <a:rPr lang="en-US" sz="9600" b="1" dirty="0" smtClean="0">
                <a:solidFill>
                  <a:schemeClr val="accent6">
                    <a:lumMod val="60000"/>
                    <a:lumOff val="40000"/>
                  </a:schemeClr>
                </a:solidFill>
                <a:latin typeface="Broadway" panose="04040905080B02020502" pitchFamily="82" charset="0"/>
              </a:rPr>
              <a:t>The Volunteer Opportunity Program</a:t>
            </a:r>
          </a:p>
          <a:p>
            <a:pPr algn="ctr" defTabSz="4703763">
              <a:lnSpc>
                <a:spcPct val="90000"/>
              </a:lnSpc>
            </a:pPr>
            <a:endParaRPr lang="en-US" sz="7200" b="1" dirty="0"/>
          </a:p>
        </p:txBody>
      </p:sp>
      <p:sp>
        <p:nvSpPr>
          <p:cNvPr id="2051" name="Rectangle 5"/>
          <p:cNvSpPr>
            <a:spLocks noChangeArrowheads="1"/>
          </p:cNvSpPr>
          <p:nvPr/>
        </p:nvSpPr>
        <p:spPr bwMode="auto">
          <a:xfrm>
            <a:off x="1031875" y="5486400"/>
            <a:ext cx="10055225" cy="1543050"/>
          </a:xfrm>
          <a:prstGeom prst="rect">
            <a:avLst/>
          </a:prstGeom>
          <a:gradFill rotWithShape="0">
            <a:gsLst>
              <a:gs pos="100000">
                <a:srgbClr val="FFE18B"/>
              </a:gs>
              <a:gs pos="100000">
                <a:srgbClr val="FFFFFF"/>
              </a:gs>
              <a:gs pos="100000">
                <a:srgbClr val="FFBC43"/>
              </a:gs>
            </a:gsLst>
            <a:lin ang="5400000" scaled="1"/>
            <a:tileRect/>
          </a:gradFill>
          <a:ln>
            <a:noFill/>
          </a:ln>
          <a:effectLst>
            <a:outerShdw dist="107763" dir="2700000" algn="ctr" rotWithShape="0">
              <a:schemeClr val="bg1">
                <a:lumMod val="50000"/>
                <a:alpha val="50000"/>
              </a:schemeClr>
            </a:outerShdw>
          </a:effectLst>
        </p:spPr>
        <p:txBody>
          <a:bodyPr wrap="none" lIns="205740" tIns="102870" rIns="205740" bIns="102870" anchor="ctr"/>
          <a:lstStyle>
            <a:defPPr>
              <a:defRPr kern="1200" smtId="4294967295"/>
            </a:defPPr>
          </a:lstStyle>
          <a:p>
            <a:pPr algn="ctr" defTabSz="4703763"/>
            <a:r>
              <a:rPr lang="en-US" sz="8800" dirty="0" smtClean="0">
                <a:solidFill>
                  <a:schemeClr val="accent6">
                    <a:lumMod val="60000"/>
                    <a:lumOff val="40000"/>
                  </a:schemeClr>
                </a:solidFill>
                <a:latin typeface="Segoe UI Light" panose="020B0502040204020203" pitchFamily="34" charset="0"/>
                <a:cs typeface="Segoe UI Light" panose="020B0502040204020203" pitchFamily="34" charset="0"/>
              </a:rPr>
              <a:t>Our</a:t>
            </a:r>
            <a:r>
              <a:rPr lang="en-US" sz="8800" dirty="0" smtClean="0">
                <a:solidFill>
                  <a:srgbClr val="248AAE"/>
                </a:solidFill>
                <a:latin typeface="Segoe UI Light" panose="020B0502040204020203" pitchFamily="34" charset="0"/>
                <a:cs typeface="Segoe UI Light" panose="020B0502040204020203" pitchFamily="34" charset="0"/>
              </a:rPr>
              <a:t> </a:t>
            </a:r>
            <a:r>
              <a:rPr lang="en-US" sz="8800" dirty="0" smtClean="0">
                <a:ln w="0"/>
                <a:solidFill>
                  <a:schemeClr val="accent6">
                    <a:lumMod val="60000"/>
                    <a:lumOff val="40000"/>
                  </a:schemeClr>
                </a:solidFill>
                <a:latin typeface="Segoe UI Light" panose="020B0502040204020203" pitchFamily="34" charset="0"/>
                <a:cs typeface="Segoe UI Light" panose="020B0502040204020203" pitchFamily="34" charset="0"/>
              </a:rPr>
              <a:t>Mission</a:t>
            </a:r>
            <a:endParaRPr lang="en-US" sz="8800" dirty="0">
              <a:solidFill>
                <a:schemeClr val="accent6">
                  <a:lumMod val="60000"/>
                  <a:lumOff val="40000"/>
                </a:schemeClr>
              </a:solidFill>
              <a:latin typeface="Segoe UI Light" panose="020B0502040204020203" pitchFamily="34" charset="0"/>
              <a:cs typeface="Segoe UI Light" panose="020B0502040204020203" pitchFamily="34" charset="0"/>
            </a:endParaRPr>
          </a:p>
        </p:txBody>
      </p:sp>
      <p:sp>
        <p:nvSpPr>
          <p:cNvPr id="2052" name="Text Box 6"/>
          <p:cNvSpPr txBox="1">
            <a:spLocks noChangeArrowheads="1"/>
          </p:cNvSpPr>
          <p:nvPr/>
        </p:nvSpPr>
        <p:spPr bwMode="auto">
          <a:xfrm>
            <a:off x="1219200" y="7372350"/>
            <a:ext cx="9753600" cy="9144000"/>
          </a:xfrm>
          <a:prstGeom prst="rect">
            <a:avLst/>
          </a:prstGeom>
          <a:gradFill rotWithShape="0">
            <a:gsLst>
              <a:gs pos="0">
                <a:srgbClr val="FFE18B"/>
              </a:gs>
              <a:gs pos="100000">
                <a:srgbClr val="FFFFFF"/>
              </a:gs>
            </a:gsLst>
            <a:lin ang="5400000" scaled="1"/>
            <a:tileRect/>
          </a:gradFill>
          <a:ln w="12700">
            <a:noFill/>
            <a:miter lim="800000"/>
          </a:ln>
          <a:effectLst>
            <a:outerShdw dist="107763" dir="2700000" algn="ctr" rotWithShape="0">
              <a:schemeClr val="bg1">
                <a:lumMod val="50000"/>
                <a:alpha val="50000"/>
              </a:schemeClr>
            </a:outerShdw>
          </a:effectLst>
        </p:spPr>
        <p:txBody>
          <a:bodyPr lIns="205740" tIns="102870" rIns="205740" bIns="102870">
            <a:spAutoFit/>
          </a:bodyPr>
          <a:lstStyle>
            <a:defPPr>
              <a:defRPr kern="1200" smtId="4294967295"/>
            </a:defPPr>
            <a:lvl1pPr defTabSz="4703763" eaLnBrk="0" hangingPunct="0">
              <a:defRPr sz="4500">
                <a:solidFill>
                  <a:schemeClr val="tx1"/>
                </a:solidFill>
                <a:latin typeface="Arial"/>
              </a:defRPr>
            </a:lvl1pPr>
            <a:lvl2pPr marL="742950" indent="-285750" defTabSz="4703763" eaLnBrk="0" hangingPunct="0">
              <a:defRPr sz="4500">
                <a:solidFill>
                  <a:schemeClr val="tx1"/>
                </a:solidFill>
                <a:latin typeface="Arial"/>
              </a:defRPr>
            </a:lvl2pPr>
            <a:lvl3pPr marL="1143000" indent="-228600" defTabSz="4703763" eaLnBrk="0" hangingPunct="0">
              <a:defRPr sz="4500">
                <a:solidFill>
                  <a:schemeClr val="tx1"/>
                </a:solidFill>
                <a:latin typeface="Arial"/>
              </a:defRPr>
            </a:lvl3pPr>
            <a:lvl4pPr marL="1600200" indent="-228600" defTabSz="4703763" eaLnBrk="0" hangingPunct="0">
              <a:defRPr sz="4500">
                <a:solidFill>
                  <a:schemeClr val="tx1"/>
                </a:solidFill>
                <a:latin typeface="Arial"/>
              </a:defRPr>
            </a:lvl4pPr>
            <a:lvl5pPr marL="2057400" indent="-228600" defTabSz="4703763" eaLnBrk="0" hangingPunct="0">
              <a:defRPr sz="4500">
                <a:solidFill>
                  <a:schemeClr val="tx1"/>
                </a:solidFill>
                <a:latin typeface="Arial"/>
              </a:defRPr>
            </a:lvl5pPr>
            <a:lvl6pPr marL="2514600" indent="-228600" defTabSz="4703763" eaLnBrk="0" fontAlgn="base" hangingPunct="0">
              <a:spcBef>
                <a:spcPct val="0"/>
              </a:spcBef>
              <a:spcAft>
                <a:spcPct val="0"/>
              </a:spcAft>
              <a:defRPr sz="4500">
                <a:solidFill>
                  <a:schemeClr val="tx1"/>
                </a:solidFill>
                <a:latin typeface="Arial"/>
              </a:defRPr>
            </a:lvl6pPr>
            <a:lvl7pPr marL="2971800" indent="-228600" defTabSz="4703763" eaLnBrk="0" fontAlgn="base" hangingPunct="0">
              <a:spcBef>
                <a:spcPct val="0"/>
              </a:spcBef>
              <a:spcAft>
                <a:spcPct val="0"/>
              </a:spcAft>
              <a:defRPr sz="4500">
                <a:solidFill>
                  <a:schemeClr val="tx1"/>
                </a:solidFill>
                <a:latin typeface="Arial"/>
              </a:defRPr>
            </a:lvl7pPr>
            <a:lvl8pPr marL="3429000" indent="-228600" defTabSz="4703763" eaLnBrk="0" fontAlgn="base" hangingPunct="0">
              <a:spcBef>
                <a:spcPct val="0"/>
              </a:spcBef>
              <a:spcAft>
                <a:spcPct val="0"/>
              </a:spcAft>
              <a:defRPr sz="4500">
                <a:solidFill>
                  <a:schemeClr val="tx1"/>
                </a:solidFill>
                <a:latin typeface="Arial"/>
              </a:defRPr>
            </a:lvl8pPr>
            <a:lvl9pPr marL="3886200" indent="-228600" defTabSz="4703763" eaLnBrk="0" fontAlgn="base" hangingPunct="0">
              <a:spcBef>
                <a:spcPct val="0"/>
              </a:spcBef>
              <a:spcAft>
                <a:spcPct val="0"/>
              </a:spcAft>
              <a:defRPr sz="4500">
                <a:solidFill>
                  <a:schemeClr val="tx1"/>
                </a:solidFill>
                <a:latin typeface="Arial"/>
              </a:defRPr>
            </a:lvl9pPr>
          </a:lstStyle>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p:txBody>
      </p:sp>
      <p:sp>
        <p:nvSpPr>
          <p:cNvPr id="2053" name="Rectangle 7"/>
          <p:cNvSpPr>
            <a:spLocks noChangeArrowheads="1"/>
          </p:cNvSpPr>
          <p:nvPr/>
        </p:nvSpPr>
        <p:spPr bwMode="auto">
          <a:xfrm>
            <a:off x="1031874" y="16882110"/>
            <a:ext cx="10055225" cy="1543050"/>
          </a:xfrm>
          <a:prstGeom prst="rect">
            <a:avLst/>
          </a:prstGeom>
          <a:gradFill rotWithShape="0">
            <a:gsLst>
              <a:gs pos="100000">
                <a:srgbClr val="FFE18B"/>
              </a:gs>
              <a:gs pos="100000">
                <a:srgbClr val="FFFFFF"/>
              </a:gs>
              <a:gs pos="100000">
                <a:srgbClr val="FFBC43"/>
              </a:gs>
            </a:gsLst>
            <a:lin ang="5400000" scaled="1"/>
            <a:tileRect/>
          </a:gradFill>
          <a:ln>
            <a:noFill/>
          </a:ln>
          <a:effectLst>
            <a:outerShdw dist="107763" dir="2700000" algn="ctr" rotWithShape="0">
              <a:schemeClr val="bg1">
                <a:lumMod val="50000"/>
                <a:alpha val="50000"/>
              </a:schemeClr>
            </a:outerShdw>
          </a:effectLst>
        </p:spPr>
        <p:txBody>
          <a:bodyPr wrap="none" lIns="205740" tIns="102870" rIns="205740" bIns="102870" anchor="ctr"/>
          <a:lstStyle>
            <a:defPPr>
              <a:defRPr kern="1200" smtId="4294967295"/>
            </a:defPPr>
          </a:lstStyle>
          <a:p>
            <a:pPr algn="ctr" defTabSz="4703763"/>
            <a:r>
              <a:rPr lang="en-US" sz="6600" dirty="0" smtClean="0">
                <a:solidFill>
                  <a:schemeClr val="accent6">
                    <a:lumMod val="60000"/>
                    <a:lumOff val="40000"/>
                  </a:schemeClr>
                </a:solidFill>
                <a:latin typeface="Segoe UI Light" panose="020B0502040204020203" pitchFamily="34" charset="0"/>
                <a:cs typeface="Segoe UI Light" panose="020B0502040204020203" pitchFamily="34" charset="0"/>
              </a:rPr>
              <a:t>Jacoby Land Creek Trust</a:t>
            </a:r>
            <a:endParaRPr lang="en-US" sz="6600" dirty="0">
              <a:solidFill>
                <a:schemeClr val="accent6">
                  <a:lumMod val="60000"/>
                  <a:lumOff val="40000"/>
                </a:schemeClr>
              </a:solidFill>
              <a:latin typeface="Segoe UI Light" panose="020B0502040204020203" pitchFamily="34" charset="0"/>
              <a:cs typeface="Segoe UI Light" panose="020B0502040204020203" pitchFamily="34" charset="0"/>
            </a:endParaRPr>
          </a:p>
        </p:txBody>
      </p:sp>
      <p:sp>
        <p:nvSpPr>
          <p:cNvPr id="2054" name="Text Box 8"/>
          <p:cNvSpPr txBox="1">
            <a:spLocks noChangeArrowheads="1"/>
          </p:cNvSpPr>
          <p:nvPr/>
        </p:nvSpPr>
        <p:spPr bwMode="auto">
          <a:xfrm>
            <a:off x="1317625" y="18790920"/>
            <a:ext cx="9448800" cy="11495455"/>
          </a:xfrm>
          <a:prstGeom prst="rect">
            <a:avLst/>
          </a:prstGeom>
          <a:gradFill rotWithShape="0">
            <a:gsLst>
              <a:gs pos="0">
                <a:srgbClr val="FFE18B"/>
              </a:gs>
              <a:gs pos="99000">
                <a:schemeClr val="bg1"/>
              </a:gs>
              <a:gs pos="100000">
                <a:srgbClr val="FFFFFF"/>
              </a:gs>
            </a:gsLst>
            <a:lin ang="5400000" scaled="1"/>
            <a:tileRect/>
          </a:gradFill>
          <a:ln w="12700">
            <a:noFill/>
            <a:miter lim="800000"/>
          </a:ln>
          <a:effectLst>
            <a:outerShdw dist="107763" dir="2700000" algn="ctr" rotWithShape="0">
              <a:schemeClr val="bg1">
                <a:lumMod val="50000"/>
                <a:alpha val="50000"/>
              </a:schemeClr>
            </a:outerShdw>
          </a:effectLst>
        </p:spPr>
        <p:txBody>
          <a:bodyPr lIns="205740" tIns="102870" rIns="205740" bIns="102870">
            <a:spAutoFit/>
          </a:bodyPr>
          <a:lstStyle>
            <a:defPPr>
              <a:defRPr kern="1200" smtId="4294967295"/>
            </a:defPPr>
            <a:lvl1pPr defTabSz="4703763" eaLnBrk="0" hangingPunct="0">
              <a:defRPr sz="4500">
                <a:solidFill>
                  <a:schemeClr val="tx1"/>
                </a:solidFill>
                <a:latin typeface="Arial"/>
              </a:defRPr>
            </a:lvl1pPr>
            <a:lvl2pPr marL="742950" indent="-285750" defTabSz="4703763" eaLnBrk="0" hangingPunct="0">
              <a:defRPr sz="4500">
                <a:solidFill>
                  <a:schemeClr val="tx1"/>
                </a:solidFill>
                <a:latin typeface="Arial"/>
              </a:defRPr>
            </a:lvl2pPr>
            <a:lvl3pPr marL="1143000" indent="-228600" defTabSz="4703763" eaLnBrk="0" hangingPunct="0">
              <a:defRPr sz="4500">
                <a:solidFill>
                  <a:schemeClr val="tx1"/>
                </a:solidFill>
                <a:latin typeface="Arial"/>
              </a:defRPr>
            </a:lvl3pPr>
            <a:lvl4pPr marL="1600200" indent="-228600" defTabSz="4703763" eaLnBrk="0" hangingPunct="0">
              <a:defRPr sz="4500">
                <a:solidFill>
                  <a:schemeClr val="tx1"/>
                </a:solidFill>
                <a:latin typeface="Arial"/>
              </a:defRPr>
            </a:lvl4pPr>
            <a:lvl5pPr marL="2057400" indent="-228600" defTabSz="4703763" eaLnBrk="0" hangingPunct="0">
              <a:defRPr sz="4500">
                <a:solidFill>
                  <a:schemeClr val="tx1"/>
                </a:solidFill>
                <a:latin typeface="Arial"/>
              </a:defRPr>
            </a:lvl5pPr>
            <a:lvl6pPr marL="2514600" indent="-228600" defTabSz="4703763" eaLnBrk="0" fontAlgn="base" hangingPunct="0">
              <a:spcBef>
                <a:spcPct val="0"/>
              </a:spcBef>
              <a:spcAft>
                <a:spcPct val="0"/>
              </a:spcAft>
              <a:defRPr sz="4500">
                <a:solidFill>
                  <a:schemeClr val="tx1"/>
                </a:solidFill>
                <a:latin typeface="Arial"/>
              </a:defRPr>
            </a:lvl6pPr>
            <a:lvl7pPr marL="2971800" indent="-228600" defTabSz="4703763" eaLnBrk="0" fontAlgn="base" hangingPunct="0">
              <a:spcBef>
                <a:spcPct val="0"/>
              </a:spcBef>
              <a:spcAft>
                <a:spcPct val="0"/>
              </a:spcAft>
              <a:defRPr sz="4500">
                <a:solidFill>
                  <a:schemeClr val="tx1"/>
                </a:solidFill>
                <a:latin typeface="Arial"/>
              </a:defRPr>
            </a:lvl7pPr>
            <a:lvl8pPr marL="3429000" indent="-228600" defTabSz="4703763" eaLnBrk="0" fontAlgn="base" hangingPunct="0">
              <a:spcBef>
                <a:spcPct val="0"/>
              </a:spcBef>
              <a:spcAft>
                <a:spcPct val="0"/>
              </a:spcAft>
              <a:defRPr sz="4500">
                <a:solidFill>
                  <a:schemeClr val="tx1"/>
                </a:solidFill>
                <a:latin typeface="Arial"/>
              </a:defRPr>
            </a:lvl8pPr>
            <a:lvl9pPr marL="3886200" indent="-228600" defTabSz="4703763" eaLnBrk="0" fontAlgn="base" hangingPunct="0">
              <a:spcBef>
                <a:spcPct val="0"/>
              </a:spcBef>
              <a:spcAft>
                <a:spcPct val="0"/>
              </a:spcAft>
              <a:defRPr sz="4500">
                <a:solidFill>
                  <a:schemeClr val="tx1"/>
                </a:solidFill>
                <a:latin typeface="Arial"/>
              </a:defRPr>
            </a:lvl9pPr>
          </a:lstStyle>
          <a:p>
            <a:pPr algn="ctr" eaLnBrk="1" hangingPunct="1">
              <a:spcBef>
                <a:spcPct val="50000"/>
              </a:spcBef>
            </a:pPr>
            <a:r>
              <a:rPr lang="en-US" sz="4400" b="1" dirty="0" smtClean="0">
                <a:solidFill>
                  <a:schemeClr val="tx1">
                    <a:lumMod val="50000"/>
                    <a:lumOff val="50000"/>
                  </a:schemeClr>
                </a:solidFill>
                <a:latin typeface="Microsoft JhengHei UI" panose="020B0604030504040204" pitchFamily="34" charset="-120"/>
                <a:ea typeface="Microsoft JhengHei UI" panose="020B0604030504040204" pitchFamily="34" charset="-120"/>
              </a:rPr>
              <a:t>In December, we brought students to the Jacoby Land Creek Trust to plant native trees and the removal of invasive plants. We planted over 30 new trees around the creek. These new trees will help the restoration of Salmon in the creeks later on! </a:t>
            </a:r>
          </a:p>
          <a:p>
            <a:pPr eaLnBrk="1" hangingPunct="1">
              <a:spcBef>
                <a:spcPct val="50000"/>
              </a:spcBef>
            </a:pPr>
            <a:endParaRPr lang="en-US" dirty="0" smtClean="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p:txBody>
      </p:sp>
      <p:sp>
        <p:nvSpPr>
          <p:cNvPr id="2055" name="Rectangle 9"/>
          <p:cNvSpPr>
            <a:spLocks noChangeArrowheads="1"/>
          </p:cNvSpPr>
          <p:nvPr/>
        </p:nvSpPr>
        <p:spPr bwMode="auto">
          <a:xfrm>
            <a:off x="11458575" y="5486400"/>
            <a:ext cx="10055225" cy="1543050"/>
          </a:xfrm>
          <a:prstGeom prst="rect">
            <a:avLst/>
          </a:prstGeom>
          <a:gradFill rotWithShape="0">
            <a:gsLst>
              <a:gs pos="100000">
                <a:srgbClr val="FFE18B"/>
              </a:gs>
              <a:gs pos="100000">
                <a:srgbClr val="FFFFFF"/>
              </a:gs>
              <a:gs pos="100000">
                <a:srgbClr val="FFBC43"/>
              </a:gs>
            </a:gsLst>
            <a:lin ang="5400000" scaled="1"/>
            <a:tileRect/>
          </a:gradFill>
          <a:ln>
            <a:noFill/>
          </a:ln>
          <a:effectLst>
            <a:outerShdw dist="107763" dir="2700000" algn="ctr" rotWithShape="0">
              <a:schemeClr val="bg1">
                <a:lumMod val="50000"/>
                <a:alpha val="50000"/>
              </a:schemeClr>
            </a:outerShdw>
          </a:effectLst>
        </p:spPr>
        <p:txBody>
          <a:bodyPr wrap="none" lIns="205740" tIns="102870" rIns="205740" bIns="102870" anchor="ctr"/>
          <a:lstStyle>
            <a:defPPr>
              <a:defRPr kern="1200" smtId="4294967295"/>
            </a:defPPr>
          </a:lstStyle>
          <a:p>
            <a:pPr algn="ctr" defTabSz="4703763"/>
            <a:r>
              <a:rPr lang="en-US" sz="8800" dirty="0" smtClean="0">
                <a:solidFill>
                  <a:schemeClr val="accent6">
                    <a:lumMod val="60000"/>
                    <a:lumOff val="40000"/>
                  </a:schemeClr>
                </a:solidFill>
                <a:latin typeface="Segoe UI Light" panose="020B0502040204020203" pitchFamily="34" charset="0"/>
                <a:cs typeface="Segoe UI Light" panose="020B0502040204020203" pitchFamily="34" charset="0"/>
              </a:rPr>
              <a:t>Club Contest</a:t>
            </a:r>
            <a:endParaRPr lang="en-US" sz="8800" dirty="0">
              <a:solidFill>
                <a:schemeClr val="accent6">
                  <a:lumMod val="60000"/>
                  <a:lumOff val="40000"/>
                </a:schemeClr>
              </a:solidFill>
              <a:latin typeface="Segoe UI Light" panose="020B0502040204020203" pitchFamily="34" charset="0"/>
              <a:cs typeface="Segoe UI Light" panose="020B0502040204020203" pitchFamily="34" charset="0"/>
            </a:endParaRPr>
          </a:p>
        </p:txBody>
      </p:sp>
      <p:sp>
        <p:nvSpPr>
          <p:cNvPr id="2056" name="Rectangle 10"/>
          <p:cNvSpPr>
            <a:spLocks noChangeArrowheads="1"/>
          </p:cNvSpPr>
          <p:nvPr/>
        </p:nvSpPr>
        <p:spPr bwMode="auto">
          <a:xfrm>
            <a:off x="22069425" y="5486400"/>
            <a:ext cx="10055225" cy="1543050"/>
          </a:xfrm>
          <a:prstGeom prst="rect">
            <a:avLst/>
          </a:prstGeom>
          <a:gradFill rotWithShape="0">
            <a:gsLst>
              <a:gs pos="100000">
                <a:srgbClr val="FFE18B"/>
              </a:gs>
              <a:gs pos="100000">
                <a:srgbClr val="FFFFFF"/>
              </a:gs>
              <a:gs pos="100000">
                <a:srgbClr val="FFBC43"/>
              </a:gs>
            </a:gsLst>
            <a:lin ang="5400000" scaled="1"/>
            <a:tileRect/>
          </a:gradFill>
          <a:ln>
            <a:noFill/>
          </a:ln>
          <a:effectLst>
            <a:outerShdw dist="107763" dir="2700000" algn="ctr" rotWithShape="0">
              <a:schemeClr val="bg1">
                <a:lumMod val="50000"/>
                <a:alpha val="50000"/>
              </a:schemeClr>
            </a:outerShdw>
          </a:effectLst>
        </p:spPr>
        <p:txBody>
          <a:bodyPr wrap="none" lIns="205740" tIns="102870" rIns="205740" bIns="102870" anchor="ctr"/>
          <a:lstStyle>
            <a:defPPr>
              <a:defRPr kern="1200" smtId="4294967295"/>
            </a:defPPr>
          </a:lstStyle>
          <a:p>
            <a:pPr algn="ctr" defTabSz="4703763"/>
            <a:r>
              <a:rPr lang="en-US" sz="6600" dirty="0" smtClean="0">
                <a:solidFill>
                  <a:schemeClr val="accent6">
                    <a:lumMod val="60000"/>
                    <a:lumOff val="40000"/>
                  </a:schemeClr>
                </a:solidFill>
                <a:latin typeface="Segoe UI Light" panose="020B0502040204020203" pitchFamily="34" charset="0"/>
                <a:cs typeface="Segoe UI Light" panose="020B0502040204020203" pitchFamily="34" charset="0"/>
              </a:rPr>
              <a:t>SCRAP Humboldt</a:t>
            </a:r>
            <a:endParaRPr lang="en-US" sz="6600" dirty="0">
              <a:solidFill>
                <a:schemeClr val="accent6">
                  <a:lumMod val="60000"/>
                  <a:lumOff val="40000"/>
                </a:schemeClr>
              </a:solidFill>
              <a:latin typeface="Segoe UI Light" panose="020B0502040204020203" pitchFamily="34" charset="0"/>
              <a:cs typeface="Segoe UI Light" panose="020B0502040204020203" pitchFamily="34" charset="0"/>
            </a:endParaRPr>
          </a:p>
        </p:txBody>
      </p:sp>
      <p:sp>
        <p:nvSpPr>
          <p:cNvPr id="2057" name="Rectangle 11"/>
          <p:cNvSpPr>
            <a:spLocks noChangeArrowheads="1"/>
          </p:cNvSpPr>
          <p:nvPr/>
        </p:nvSpPr>
        <p:spPr bwMode="auto">
          <a:xfrm>
            <a:off x="32616775" y="5486400"/>
            <a:ext cx="10055225" cy="1543050"/>
          </a:xfrm>
          <a:prstGeom prst="rect">
            <a:avLst/>
          </a:prstGeom>
          <a:gradFill rotWithShape="0">
            <a:gsLst>
              <a:gs pos="100000">
                <a:srgbClr val="FFE18B"/>
              </a:gs>
              <a:gs pos="100000">
                <a:srgbClr val="FFFFFF"/>
              </a:gs>
              <a:gs pos="100000">
                <a:srgbClr val="FFBC43"/>
              </a:gs>
            </a:gsLst>
            <a:lin ang="5400000" scaled="1"/>
            <a:tileRect/>
          </a:gradFill>
          <a:ln>
            <a:noFill/>
          </a:ln>
          <a:effectLst>
            <a:outerShdw dist="107763" dir="2700000" algn="ctr" rotWithShape="0">
              <a:schemeClr val="bg1">
                <a:lumMod val="50000"/>
                <a:alpha val="50000"/>
              </a:schemeClr>
            </a:outerShdw>
          </a:effectLst>
        </p:spPr>
        <p:txBody>
          <a:bodyPr wrap="none" lIns="205740" tIns="102870" rIns="205740" bIns="102870" anchor="ctr"/>
          <a:lstStyle>
            <a:defPPr>
              <a:defRPr kern="1200" smtId="4294967295"/>
            </a:defPPr>
          </a:lstStyle>
          <a:p>
            <a:pPr algn="ctr" defTabSz="4703763"/>
            <a:r>
              <a:rPr lang="en-US" sz="6600" dirty="0" smtClean="0">
                <a:solidFill>
                  <a:schemeClr val="accent6">
                    <a:lumMod val="60000"/>
                    <a:lumOff val="40000"/>
                  </a:schemeClr>
                </a:solidFill>
                <a:latin typeface="Segoe UI Light" panose="020B0502040204020203" pitchFamily="34" charset="0"/>
                <a:cs typeface="Segoe UI Light" panose="020B0502040204020203" pitchFamily="34" charset="0"/>
              </a:rPr>
              <a:t>Seed and Plant Exchange</a:t>
            </a:r>
            <a:endParaRPr lang="en-US" sz="6600" dirty="0">
              <a:solidFill>
                <a:schemeClr val="accent6">
                  <a:lumMod val="60000"/>
                  <a:lumOff val="40000"/>
                </a:schemeClr>
              </a:solidFill>
              <a:latin typeface="Segoe UI Light" panose="020B0502040204020203" pitchFamily="34" charset="0"/>
              <a:cs typeface="Segoe UI Light" panose="020B0502040204020203" pitchFamily="34" charset="0"/>
            </a:endParaRPr>
          </a:p>
        </p:txBody>
      </p:sp>
      <p:sp>
        <p:nvSpPr>
          <p:cNvPr id="2061" name="Text Box 17"/>
          <p:cNvSpPr txBox="1">
            <a:spLocks noChangeArrowheads="1"/>
          </p:cNvSpPr>
          <p:nvPr/>
        </p:nvSpPr>
        <p:spPr bwMode="auto">
          <a:xfrm>
            <a:off x="22148800" y="7372349"/>
            <a:ext cx="9906000" cy="12710160"/>
          </a:xfrm>
          <a:prstGeom prst="rect">
            <a:avLst/>
          </a:prstGeom>
          <a:gradFill rotWithShape="0">
            <a:gsLst>
              <a:gs pos="0">
                <a:srgbClr val="FFE18B"/>
              </a:gs>
              <a:gs pos="100000">
                <a:srgbClr val="FFFFFF"/>
              </a:gs>
            </a:gsLst>
            <a:lin ang="5400000" scaled="1"/>
            <a:tileRect/>
          </a:gradFill>
          <a:ln w="12700">
            <a:noFill/>
            <a:miter lim="800000"/>
          </a:ln>
          <a:effectLst>
            <a:outerShdw dist="107763" dir="2700000" algn="ctr" rotWithShape="0">
              <a:schemeClr val="bg1">
                <a:lumMod val="50000"/>
                <a:alpha val="50000"/>
              </a:schemeClr>
            </a:outerShdw>
          </a:effectLst>
        </p:spPr>
        <p:txBody>
          <a:bodyPr lIns="205740" tIns="102870" rIns="205740" bIns="102870">
            <a:noAutofit/>
          </a:bodyPr>
          <a:lstStyle>
            <a:defPPr>
              <a:defRPr kern="1200" smtId="4294967295"/>
            </a:defPPr>
            <a:lvl1pPr defTabSz="4703763" eaLnBrk="0" hangingPunct="0">
              <a:defRPr sz="4500">
                <a:solidFill>
                  <a:schemeClr val="tx1"/>
                </a:solidFill>
                <a:latin typeface="Arial"/>
              </a:defRPr>
            </a:lvl1pPr>
            <a:lvl2pPr marL="742950" indent="-285750" defTabSz="4703763" eaLnBrk="0" hangingPunct="0">
              <a:defRPr sz="4500">
                <a:solidFill>
                  <a:schemeClr val="tx1"/>
                </a:solidFill>
                <a:latin typeface="Arial"/>
              </a:defRPr>
            </a:lvl2pPr>
            <a:lvl3pPr marL="1143000" indent="-228600" defTabSz="4703763" eaLnBrk="0" hangingPunct="0">
              <a:defRPr sz="4500">
                <a:solidFill>
                  <a:schemeClr val="tx1"/>
                </a:solidFill>
                <a:latin typeface="Arial"/>
              </a:defRPr>
            </a:lvl3pPr>
            <a:lvl4pPr marL="1600200" indent="-228600" defTabSz="4703763" eaLnBrk="0" hangingPunct="0">
              <a:defRPr sz="4500">
                <a:solidFill>
                  <a:schemeClr val="tx1"/>
                </a:solidFill>
                <a:latin typeface="Arial"/>
              </a:defRPr>
            </a:lvl4pPr>
            <a:lvl5pPr marL="2057400" indent="-228600" defTabSz="4703763" eaLnBrk="0" hangingPunct="0">
              <a:defRPr sz="4500">
                <a:solidFill>
                  <a:schemeClr val="tx1"/>
                </a:solidFill>
                <a:latin typeface="Arial"/>
              </a:defRPr>
            </a:lvl5pPr>
            <a:lvl6pPr marL="2514600" indent="-228600" defTabSz="4703763" eaLnBrk="0" fontAlgn="base" hangingPunct="0">
              <a:spcBef>
                <a:spcPct val="0"/>
              </a:spcBef>
              <a:spcAft>
                <a:spcPct val="0"/>
              </a:spcAft>
              <a:defRPr sz="4500">
                <a:solidFill>
                  <a:schemeClr val="tx1"/>
                </a:solidFill>
                <a:latin typeface="Arial"/>
              </a:defRPr>
            </a:lvl6pPr>
            <a:lvl7pPr marL="2971800" indent="-228600" defTabSz="4703763" eaLnBrk="0" fontAlgn="base" hangingPunct="0">
              <a:spcBef>
                <a:spcPct val="0"/>
              </a:spcBef>
              <a:spcAft>
                <a:spcPct val="0"/>
              </a:spcAft>
              <a:defRPr sz="4500">
                <a:solidFill>
                  <a:schemeClr val="tx1"/>
                </a:solidFill>
                <a:latin typeface="Arial"/>
              </a:defRPr>
            </a:lvl7pPr>
            <a:lvl8pPr marL="3429000" indent="-228600" defTabSz="4703763" eaLnBrk="0" fontAlgn="base" hangingPunct="0">
              <a:spcBef>
                <a:spcPct val="0"/>
              </a:spcBef>
              <a:spcAft>
                <a:spcPct val="0"/>
              </a:spcAft>
              <a:defRPr sz="4500">
                <a:solidFill>
                  <a:schemeClr val="tx1"/>
                </a:solidFill>
                <a:latin typeface="Arial"/>
              </a:defRPr>
            </a:lvl8pPr>
            <a:lvl9pPr marL="3886200" indent="-228600" defTabSz="4703763" eaLnBrk="0" fontAlgn="base" hangingPunct="0">
              <a:spcBef>
                <a:spcPct val="0"/>
              </a:spcBef>
              <a:spcAft>
                <a:spcPct val="0"/>
              </a:spcAft>
              <a:defRPr sz="4500">
                <a:solidFill>
                  <a:schemeClr val="tx1"/>
                </a:solidFill>
                <a:latin typeface="Arial"/>
              </a:defRPr>
            </a:lvl9pPr>
          </a:lstStyle>
          <a:p>
            <a:pPr algn="ctr" eaLnBrk="1" hangingPunct="1">
              <a:spcBef>
                <a:spcPct val="50000"/>
              </a:spcBef>
            </a:pPr>
            <a:r>
              <a:rPr lang="en-US" sz="4800" b="1" dirty="0" smtClean="0">
                <a:solidFill>
                  <a:schemeClr val="tx1">
                    <a:lumMod val="50000"/>
                    <a:lumOff val="50000"/>
                  </a:schemeClr>
                </a:solidFill>
                <a:latin typeface="Microsoft JhengHei" panose="020B0604030504040204" pitchFamily="34" charset="-120"/>
                <a:ea typeface="Microsoft JhengHei" panose="020B0604030504040204" pitchFamily="34" charset="-120"/>
                <a:cs typeface="Microsoft New Tai Lue" panose="020B0502040204020203" pitchFamily="34" charset="0"/>
              </a:rPr>
              <a:t>In February, we co-hosted a volunteer event with local non-profit SCRAP Humboldt, who works to reduce waste and creates crafts for purchase. Students created collage packets, banner flag kits, and reorganized their stock</a:t>
            </a:r>
            <a:r>
              <a:rPr lang="en-US" sz="4400" b="1" dirty="0" smtClean="0">
                <a:solidFill>
                  <a:schemeClr val="tx1">
                    <a:lumMod val="50000"/>
                    <a:lumOff val="50000"/>
                  </a:schemeClr>
                </a:solidFill>
                <a:latin typeface="Microsoft JhengHei" panose="020B0604030504040204" pitchFamily="34" charset="-120"/>
                <a:ea typeface="Microsoft JhengHei" panose="020B0604030504040204" pitchFamily="34" charset="-120"/>
                <a:cs typeface="Microsoft New Tai Lue" panose="020B0502040204020203" pitchFamily="34" charset="0"/>
              </a:rPr>
              <a:t>. </a:t>
            </a:r>
            <a:endParaRPr lang="en-US" sz="4400" b="1" dirty="0">
              <a:solidFill>
                <a:schemeClr val="tx1">
                  <a:lumMod val="50000"/>
                  <a:lumOff val="50000"/>
                </a:schemeClr>
              </a:solidFill>
              <a:latin typeface="Microsoft JhengHei" panose="020B0604030504040204" pitchFamily="34" charset="-120"/>
              <a:ea typeface="Microsoft JhengHei" panose="020B0604030504040204" pitchFamily="34" charset="-120"/>
              <a:cs typeface="Microsoft New Tai Lue" panose="020B0502040204020203" pitchFamily="34" charset="0"/>
            </a:endParaRPr>
          </a:p>
          <a:p>
            <a:pPr eaLnBrk="1" hangingPunct="1">
              <a:spcBef>
                <a:spcPct val="50000"/>
              </a:spcBef>
            </a:pPr>
            <a:endParaRPr lang="en-US" sz="9300" dirty="0"/>
          </a:p>
          <a:p>
            <a:pPr eaLnBrk="1" hangingPunct="1">
              <a:spcBef>
                <a:spcPct val="50000"/>
              </a:spcBef>
            </a:pPr>
            <a:endParaRPr lang="en-US" sz="9300" dirty="0"/>
          </a:p>
          <a:p>
            <a:pPr eaLnBrk="1" hangingPunct="1">
              <a:spcBef>
                <a:spcPct val="50000"/>
              </a:spcBef>
            </a:pPr>
            <a:endParaRPr lang="en-US" sz="9300" dirty="0"/>
          </a:p>
          <a:p>
            <a:pPr eaLnBrk="1" hangingPunct="1">
              <a:spcBef>
                <a:spcPct val="50000"/>
              </a:spcBef>
            </a:pPr>
            <a:endParaRPr lang="en-US" sz="9300" dirty="0"/>
          </a:p>
          <a:p>
            <a:pPr eaLnBrk="1" hangingPunct="1">
              <a:spcBef>
                <a:spcPct val="50000"/>
              </a:spcBef>
            </a:pPr>
            <a:endParaRPr lang="en-US" sz="9300" dirty="0"/>
          </a:p>
        </p:txBody>
      </p:sp>
      <p:sp>
        <p:nvSpPr>
          <p:cNvPr id="2062" name="Text Box 19"/>
          <p:cNvSpPr txBox="1">
            <a:spLocks noChangeArrowheads="1"/>
          </p:cNvSpPr>
          <p:nvPr/>
        </p:nvSpPr>
        <p:spPr bwMode="auto">
          <a:xfrm>
            <a:off x="11518900" y="7372350"/>
            <a:ext cx="9906000" cy="24791402"/>
          </a:xfrm>
          <a:prstGeom prst="rect">
            <a:avLst/>
          </a:prstGeom>
          <a:gradFill rotWithShape="0">
            <a:gsLst>
              <a:gs pos="0">
                <a:srgbClr val="FFE18B"/>
              </a:gs>
              <a:gs pos="100000">
                <a:srgbClr val="FFFFFF"/>
              </a:gs>
            </a:gsLst>
            <a:lin ang="5400000" scaled="1"/>
            <a:tileRect/>
          </a:gradFill>
          <a:ln w="12700">
            <a:noFill/>
            <a:miter lim="800000"/>
          </a:ln>
          <a:effectLst>
            <a:outerShdw dist="107763" dir="2700000" algn="ctr" rotWithShape="0">
              <a:schemeClr val="bg1">
                <a:lumMod val="50000"/>
                <a:alpha val="50000"/>
              </a:schemeClr>
            </a:outerShdw>
          </a:effectLst>
        </p:spPr>
        <p:txBody>
          <a:bodyPr lIns="205740" tIns="102870" rIns="205740" bIns="102870">
            <a:spAutoFit/>
          </a:bodyPr>
          <a:lstStyle>
            <a:defPPr>
              <a:defRPr kern="1200" smtId="4294967295"/>
            </a:defPPr>
            <a:lvl1pPr defTabSz="4703763" eaLnBrk="0" hangingPunct="0">
              <a:defRPr sz="4500">
                <a:solidFill>
                  <a:schemeClr val="tx1"/>
                </a:solidFill>
                <a:latin typeface="Arial"/>
              </a:defRPr>
            </a:lvl1pPr>
            <a:lvl2pPr marL="742950" indent="-285750" defTabSz="4703763" eaLnBrk="0" hangingPunct="0">
              <a:defRPr sz="4500">
                <a:solidFill>
                  <a:schemeClr val="tx1"/>
                </a:solidFill>
                <a:latin typeface="Arial"/>
              </a:defRPr>
            </a:lvl2pPr>
            <a:lvl3pPr marL="1143000" indent="-228600" defTabSz="4703763" eaLnBrk="0" hangingPunct="0">
              <a:defRPr sz="4500">
                <a:solidFill>
                  <a:schemeClr val="tx1"/>
                </a:solidFill>
                <a:latin typeface="Arial"/>
              </a:defRPr>
            </a:lvl3pPr>
            <a:lvl4pPr marL="1600200" indent="-228600" defTabSz="4703763" eaLnBrk="0" hangingPunct="0">
              <a:defRPr sz="4500">
                <a:solidFill>
                  <a:schemeClr val="tx1"/>
                </a:solidFill>
                <a:latin typeface="Arial"/>
              </a:defRPr>
            </a:lvl4pPr>
            <a:lvl5pPr marL="2057400" indent="-228600" defTabSz="4703763" eaLnBrk="0" hangingPunct="0">
              <a:defRPr sz="4500">
                <a:solidFill>
                  <a:schemeClr val="tx1"/>
                </a:solidFill>
                <a:latin typeface="Arial"/>
              </a:defRPr>
            </a:lvl5pPr>
            <a:lvl6pPr marL="2514600" indent="-228600" defTabSz="4703763" eaLnBrk="0" fontAlgn="base" hangingPunct="0">
              <a:spcBef>
                <a:spcPct val="0"/>
              </a:spcBef>
              <a:spcAft>
                <a:spcPct val="0"/>
              </a:spcAft>
              <a:defRPr sz="4500">
                <a:solidFill>
                  <a:schemeClr val="tx1"/>
                </a:solidFill>
                <a:latin typeface="Arial"/>
              </a:defRPr>
            </a:lvl6pPr>
            <a:lvl7pPr marL="2971800" indent="-228600" defTabSz="4703763" eaLnBrk="0" fontAlgn="base" hangingPunct="0">
              <a:spcBef>
                <a:spcPct val="0"/>
              </a:spcBef>
              <a:spcAft>
                <a:spcPct val="0"/>
              </a:spcAft>
              <a:defRPr sz="4500">
                <a:solidFill>
                  <a:schemeClr val="tx1"/>
                </a:solidFill>
                <a:latin typeface="Arial"/>
              </a:defRPr>
            </a:lvl7pPr>
            <a:lvl8pPr marL="3429000" indent="-228600" defTabSz="4703763" eaLnBrk="0" fontAlgn="base" hangingPunct="0">
              <a:spcBef>
                <a:spcPct val="0"/>
              </a:spcBef>
              <a:spcAft>
                <a:spcPct val="0"/>
              </a:spcAft>
              <a:defRPr sz="4500">
                <a:solidFill>
                  <a:schemeClr val="tx1"/>
                </a:solidFill>
                <a:latin typeface="Arial"/>
              </a:defRPr>
            </a:lvl8pPr>
            <a:lvl9pPr marL="3886200" indent="-228600" defTabSz="4703763" eaLnBrk="0" fontAlgn="base" hangingPunct="0">
              <a:spcBef>
                <a:spcPct val="0"/>
              </a:spcBef>
              <a:spcAft>
                <a:spcPct val="0"/>
              </a:spcAft>
              <a:defRPr sz="4500">
                <a:solidFill>
                  <a:schemeClr val="tx1"/>
                </a:solidFill>
                <a:latin typeface="Arial"/>
              </a:defRPr>
            </a:lvl9pPr>
          </a:lstStyle>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p:txBody>
      </p:sp>
      <p:sp>
        <p:nvSpPr>
          <p:cNvPr id="2063" name="Text Box 24"/>
          <p:cNvSpPr txBox="1">
            <a:spLocks noChangeArrowheads="1"/>
          </p:cNvSpPr>
          <p:nvPr/>
        </p:nvSpPr>
        <p:spPr bwMode="auto">
          <a:xfrm>
            <a:off x="32775525" y="7372350"/>
            <a:ext cx="9642475" cy="12618720"/>
          </a:xfrm>
          <a:prstGeom prst="rect">
            <a:avLst/>
          </a:prstGeom>
          <a:gradFill rotWithShape="0">
            <a:gsLst>
              <a:gs pos="0">
                <a:srgbClr val="FFE18B"/>
              </a:gs>
              <a:gs pos="100000">
                <a:srgbClr val="FFFFFF"/>
              </a:gs>
            </a:gsLst>
            <a:lin ang="5400000" scaled="1"/>
            <a:tileRect/>
          </a:gradFill>
          <a:ln w="12700">
            <a:noFill/>
            <a:miter lim="800000"/>
          </a:ln>
          <a:effectLst>
            <a:outerShdw dist="107763" dir="2700000" algn="ctr" rotWithShape="0">
              <a:schemeClr val="bg1">
                <a:lumMod val="50000"/>
                <a:alpha val="50000"/>
              </a:schemeClr>
            </a:outerShdw>
          </a:effectLst>
        </p:spPr>
        <p:txBody>
          <a:bodyPr lIns="205740" tIns="102870" rIns="205740" bIns="102870">
            <a:noAutofit/>
          </a:bodyPr>
          <a:lstStyle>
            <a:defPPr>
              <a:defRPr kern="1200" smtId="4294967295"/>
            </a:defPPr>
            <a:lvl1pPr defTabSz="4703763" eaLnBrk="0" hangingPunct="0">
              <a:defRPr sz="4500">
                <a:solidFill>
                  <a:schemeClr val="tx1"/>
                </a:solidFill>
                <a:latin typeface="Arial"/>
              </a:defRPr>
            </a:lvl1pPr>
            <a:lvl2pPr marL="742950" indent="-285750" defTabSz="4703763" eaLnBrk="0" hangingPunct="0">
              <a:defRPr sz="4500">
                <a:solidFill>
                  <a:schemeClr val="tx1"/>
                </a:solidFill>
                <a:latin typeface="Arial"/>
              </a:defRPr>
            </a:lvl2pPr>
            <a:lvl3pPr marL="1143000" indent="-228600" defTabSz="4703763" eaLnBrk="0" hangingPunct="0">
              <a:defRPr sz="4500">
                <a:solidFill>
                  <a:schemeClr val="tx1"/>
                </a:solidFill>
                <a:latin typeface="Arial"/>
              </a:defRPr>
            </a:lvl3pPr>
            <a:lvl4pPr marL="1600200" indent="-228600" defTabSz="4703763" eaLnBrk="0" hangingPunct="0">
              <a:defRPr sz="4500">
                <a:solidFill>
                  <a:schemeClr val="tx1"/>
                </a:solidFill>
                <a:latin typeface="Arial"/>
              </a:defRPr>
            </a:lvl4pPr>
            <a:lvl5pPr marL="2057400" indent="-228600" defTabSz="4703763" eaLnBrk="0" hangingPunct="0">
              <a:defRPr sz="4500">
                <a:solidFill>
                  <a:schemeClr val="tx1"/>
                </a:solidFill>
                <a:latin typeface="Arial"/>
              </a:defRPr>
            </a:lvl5pPr>
            <a:lvl6pPr marL="2514600" indent="-228600" defTabSz="4703763" eaLnBrk="0" fontAlgn="base" hangingPunct="0">
              <a:spcBef>
                <a:spcPct val="0"/>
              </a:spcBef>
              <a:spcAft>
                <a:spcPct val="0"/>
              </a:spcAft>
              <a:defRPr sz="4500">
                <a:solidFill>
                  <a:schemeClr val="tx1"/>
                </a:solidFill>
                <a:latin typeface="Arial"/>
              </a:defRPr>
            </a:lvl6pPr>
            <a:lvl7pPr marL="2971800" indent="-228600" defTabSz="4703763" eaLnBrk="0" fontAlgn="base" hangingPunct="0">
              <a:spcBef>
                <a:spcPct val="0"/>
              </a:spcBef>
              <a:spcAft>
                <a:spcPct val="0"/>
              </a:spcAft>
              <a:defRPr sz="4500">
                <a:solidFill>
                  <a:schemeClr val="tx1"/>
                </a:solidFill>
                <a:latin typeface="Arial"/>
              </a:defRPr>
            </a:lvl7pPr>
            <a:lvl8pPr marL="3429000" indent="-228600" defTabSz="4703763" eaLnBrk="0" fontAlgn="base" hangingPunct="0">
              <a:spcBef>
                <a:spcPct val="0"/>
              </a:spcBef>
              <a:spcAft>
                <a:spcPct val="0"/>
              </a:spcAft>
              <a:defRPr sz="4500">
                <a:solidFill>
                  <a:schemeClr val="tx1"/>
                </a:solidFill>
                <a:latin typeface="Arial"/>
              </a:defRPr>
            </a:lvl8pPr>
            <a:lvl9pPr marL="3886200" indent="-228600" defTabSz="4703763" eaLnBrk="0" fontAlgn="base" hangingPunct="0">
              <a:spcBef>
                <a:spcPct val="0"/>
              </a:spcBef>
              <a:spcAft>
                <a:spcPct val="0"/>
              </a:spcAft>
              <a:defRPr sz="4500">
                <a:solidFill>
                  <a:schemeClr val="tx1"/>
                </a:solidFill>
                <a:latin typeface="Arial"/>
              </a:defRPr>
            </a:lvl9pPr>
          </a:lstStyle>
          <a:p>
            <a:pPr algn="ctr" eaLnBrk="1" hangingPunct="1">
              <a:spcBef>
                <a:spcPct val="50000"/>
              </a:spcBef>
            </a:pPr>
            <a:r>
              <a:rPr lang="en-US" sz="4800" b="1" dirty="0" smtClean="0">
                <a:solidFill>
                  <a:schemeClr val="tx1">
                    <a:lumMod val="50000"/>
                    <a:lumOff val="50000"/>
                  </a:schemeClr>
                </a:solidFill>
                <a:latin typeface="Microsoft JhengHei UI" panose="020B0604030504040204" pitchFamily="34" charset="-120"/>
                <a:ea typeface="Microsoft JhengHei UI" panose="020B0604030504040204" pitchFamily="34" charset="-120"/>
              </a:rPr>
              <a:t>In March, we volunteered at the Humboldt Permaculture Guild’s Annual Seed and Plant Exchange. Volunteers helped with the info desk, operating the live plant and seed tables, and even kitchen help for this big event!</a:t>
            </a:r>
            <a:endParaRPr lang="en-US" sz="4800" b="1" dirty="0">
              <a:solidFill>
                <a:schemeClr val="tx1">
                  <a:lumMod val="50000"/>
                  <a:lumOff val="50000"/>
                </a:schemeClr>
              </a:solidFill>
              <a:latin typeface="Microsoft JhengHei UI" panose="020B0604030504040204" pitchFamily="34" charset="-120"/>
              <a:ea typeface="Microsoft JhengHei UI" panose="020B0604030504040204" pitchFamily="34" charset="-120"/>
            </a:endParaRPr>
          </a:p>
          <a:p>
            <a:pPr eaLnBrk="1" hangingPunct="1">
              <a:spcBef>
                <a:spcPct val="50000"/>
              </a:spcBef>
            </a:pPr>
            <a:endParaRPr lang="en-US" sz="9300" dirty="0"/>
          </a:p>
          <a:p>
            <a:pPr eaLnBrk="1" hangingPunct="1">
              <a:spcBef>
                <a:spcPct val="50000"/>
              </a:spcBef>
            </a:pPr>
            <a:endParaRPr lang="en-US" sz="9300" dirty="0"/>
          </a:p>
          <a:p>
            <a:pPr eaLnBrk="1" hangingPunct="1">
              <a:spcBef>
                <a:spcPct val="50000"/>
              </a:spcBef>
            </a:pPr>
            <a:endParaRPr lang="en-US" sz="9300" dirty="0"/>
          </a:p>
          <a:p>
            <a:pPr eaLnBrk="1" hangingPunct="1">
              <a:spcBef>
                <a:spcPct val="50000"/>
              </a:spcBef>
            </a:pPr>
            <a:endParaRPr lang="en-US" sz="9300" dirty="0"/>
          </a:p>
          <a:p>
            <a:pPr eaLnBrk="1" hangingPunct="1">
              <a:spcBef>
                <a:spcPct val="50000"/>
              </a:spcBef>
            </a:pPr>
            <a:endParaRPr lang="en-US" sz="9300" dirty="0" smtClean="0"/>
          </a:p>
          <a:p>
            <a:pPr eaLnBrk="1" hangingPunct="1">
              <a:spcBef>
                <a:spcPct val="50000"/>
              </a:spcBef>
            </a:pPr>
            <a:endParaRPr lang="en-US" sz="9300" dirty="0"/>
          </a:p>
          <a:p>
            <a:pPr eaLnBrk="1" hangingPunct="1">
              <a:spcBef>
                <a:spcPct val="50000"/>
              </a:spcBef>
            </a:pPr>
            <a:endParaRPr lang="en-US" sz="9300" dirty="0"/>
          </a:p>
        </p:txBody>
      </p:sp>
      <p:sp>
        <p:nvSpPr>
          <p:cNvPr id="2064" name="Text Box 25"/>
          <p:cNvSpPr txBox="1">
            <a:spLocks noChangeArrowheads="1"/>
          </p:cNvSpPr>
          <p:nvPr/>
        </p:nvSpPr>
        <p:spPr bwMode="auto">
          <a:xfrm>
            <a:off x="22073436" y="22176905"/>
            <a:ext cx="20344564" cy="4801314"/>
          </a:xfrm>
          <a:prstGeom prst="rect">
            <a:avLst/>
          </a:prstGeom>
          <a:gradFill rotWithShape="0">
            <a:gsLst>
              <a:gs pos="0">
                <a:srgbClr val="FFE18B"/>
              </a:gs>
              <a:gs pos="100000">
                <a:srgbClr val="FFFFFF"/>
              </a:gs>
            </a:gsLst>
            <a:lin ang="5400000" scaled="1"/>
            <a:tileRect/>
          </a:gradFill>
          <a:ln w="12700">
            <a:noFill/>
            <a:miter lim="800000"/>
          </a:ln>
          <a:effectLst>
            <a:outerShdw dist="107763" dir="2700000" algn="ctr" rotWithShape="0">
              <a:schemeClr val="bg1">
                <a:lumMod val="50000"/>
                <a:alpha val="50000"/>
              </a:schemeClr>
            </a:outerShdw>
          </a:effectLst>
        </p:spPr>
        <p:txBody>
          <a:bodyPr wrap="square" lIns="205740" tIns="102870" rIns="205740" bIns="102870">
            <a:spAutoFit/>
          </a:bodyPr>
          <a:lstStyle>
            <a:defPPr>
              <a:defRPr kern="1200" smtId="4294967295"/>
            </a:defPPr>
            <a:lvl1pPr defTabSz="4703763" eaLnBrk="0" hangingPunct="0">
              <a:defRPr sz="4500">
                <a:solidFill>
                  <a:schemeClr val="tx1"/>
                </a:solidFill>
                <a:latin typeface="Arial"/>
              </a:defRPr>
            </a:lvl1pPr>
            <a:lvl2pPr marL="742950" indent="-285750" defTabSz="4703763" eaLnBrk="0" hangingPunct="0">
              <a:defRPr sz="4500">
                <a:solidFill>
                  <a:schemeClr val="tx1"/>
                </a:solidFill>
                <a:latin typeface="Arial"/>
              </a:defRPr>
            </a:lvl2pPr>
            <a:lvl3pPr marL="1143000" indent="-228600" defTabSz="4703763" eaLnBrk="0" hangingPunct="0">
              <a:defRPr sz="4500">
                <a:solidFill>
                  <a:schemeClr val="tx1"/>
                </a:solidFill>
                <a:latin typeface="Arial"/>
              </a:defRPr>
            </a:lvl3pPr>
            <a:lvl4pPr marL="1600200" indent="-228600" defTabSz="4703763" eaLnBrk="0" hangingPunct="0">
              <a:defRPr sz="4500">
                <a:solidFill>
                  <a:schemeClr val="tx1"/>
                </a:solidFill>
                <a:latin typeface="Arial"/>
              </a:defRPr>
            </a:lvl4pPr>
            <a:lvl5pPr marL="2057400" indent="-228600" defTabSz="4703763" eaLnBrk="0" hangingPunct="0">
              <a:defRPr sz="4500">
                <a:solidFill>
                  <a:schemeClr val="tx1"/>
                </a:solidFill>
                <a:latin typeface="Arial"/>
              </a:defRPr>
            </a:lvl5pPr>
            <a:lvl6pPr marL="2514600" indent="-228600" defTabSz="4703763" eaLnBrk="0" fontAlgn="base" hangingPunct="0">
              <a:spcBef>
                <a:spcPct val="0"/>
              </a:spcBef>
              <a:spcAft>
                <a:spcPct val="0"/>
              </a:spcAft>
              <a:defRPr sz="4500">
                <a:solidFill>
                  <a:schemeClr val="tx1"/>
                </a:solidFill>
                <a:latin typeface="Arial"/>
              </a:defRPr>
            </a:lvl6pPr>
            <a:lvl7pPr marL="2971800" indent="-228600" defTabSz="4703763" eaLnBrk="0" fontAlgn="base" hangingPunct="0">
              <a:spcBef>
                <a:spcPct val="0"/>
              </a:spcBef>
              <a:spcAft>
                <a:spcPct val="0"/>
              </a:spcAft>
              <a:defRPr sz="4500">
                <a:solidFill>
                  <a:schemeClr val="tx1"/>
                </a:solidFill>
                <a:latin typeface="Arial"/>
              </a:defRPr>
            </a:lvl7pPr>
            <a:lvl8pPr marL="3429000" indent="-228600" defTabSz="4703763" eaLnBrk="0" fontAlgn="base" hangingPunct="0">
              <a:spcBef>
                <a:spcPct val="0"/>
              </a:spcBef>
              <a:spcAft>
                <a:spcPct val="0"/>
              </a:spcAft>
              <a:defRPr sz="4500">
                <a:solidFill>
                  <a:schemeClr val="tx1"/>
                </a:solidFill>
                <a:latin typeface="Arial"/>
              </a:defRPr>
            </a:lvl8pPr>
            <a:lvl9pPr marL="3886200" indent="-228600" defTabSz="4703763" eaLnBrk="0" fontAlgn="base" hangingPunct="0">
              <a:spcBef>
                <a:spcPct val="0"/>
              </a:spcBef>
              <a:spcAft>
                <a:spcPct val="0"/>
              </a:spcAft>
              <a:defRPr sz="4500">
                <a:solidFill>
                  <a:schemeClr val="tx1"/>
                </a:solidFill>
                <a:latin typeface="Arial"/>
              </a:defRPr>
            </a:lvl9pPr>
          </a:lstStyle>
          <a:p>
            <a:pPr algn="ctr" eaLnBrk="1" hangingPunct="1">
              <a:spcBef>
                <a:spcPct val="50000"/>
              </a:spcBef>
            </a:pPr>
            <a:r>
              <a:rPr lang="en-US" sz="4800" b="1" dirty="0" smtClean="0">
                <a:solidFill>
                  <a:schemeClr val="tx1">
                    <a:lumMod val="65000"/>
                    <a:lumOff val="35000"/>
                  </a:schemeClr>
                </a:solidFill>
                <a:latin typeface="Microsoft New Tai Lue" panose="020B0502040204020203" pitchFamily="34" charset="0"/>
                <a:cs typeface="Microsoft New Tai Lue" panose="020B0502040204020203" pitchFamily="34" charset="0"/>
              </a:rPr>
              <a:t>We are volunteering for Party for the Planet Celebration at the Sequoia Park Zoo this Sunday! </a:t>
            </a:r>
            <a:endParaRPr lang="en-US" b="1"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874" y="28148955"/>
            <a:ext cx="5121741" cy="300778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9656" y="28097311"/>
            <a:ext cx="4839656" cy="305942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656" y="25089487"/>
            <a:ext cx="4839656" cy="300545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738" y="25089487"/>
            <a:ext cx="5102939" cy="306181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9672" y="7694476"/>
            <a:ext cx="7467600" cy="4191121"/>
          </a:xfrm>
          <a:prstGeom prst="rect">
            <a:avLst/>
          </a:prstGeom>
        </p:spPr>
      </p:pic>
      <p:sp>
        <p:nvSpPr>
          <p:cNvPr id="10" name="TextBox 9"/>
          <p:cNvSpPr txBox="1"/>
          <p:nvPr/>
        </p:nvSpPr>
        <p:spPr>
          <a:xfrm>
            <a:off x="12028486" y="12289081"/>
            <a:ext cx="8886826" cy="7540526"/>
          </a:xfrm>
          <a:prstGeom prst="rect">
            <a:avLst/>
          </a:prstGeom>
          <a:noFill/>
        </p:spPr>
        <p:txBody>
          <a:bodyPr wrap="square" rtlCol="0">
            <a:spAutoFit/>
          </a:bodyPr>
          <a:lstStyle/>
          <a:p>
            <a:pPr algn="ctr"/>
            <a:r>
              <a:rPr lang="en-US" sz="4400" dirty="0" smtClean="0">
                <a:solidFill>
                  <a:schemeClr val="tx1">
                    <a:lumMod val="65000"/>
                    <a:lumOff val="35000"/>
                  </a:schemeClr>
                </a:solidFill>
                <a:latin typeface="Microsoft JhengHei UI" panose="020B0604030504040204" pitchFamily="34" charset="-120"/>
                <a:ea typeface="Microsoft JhengHei UI" panose="020B0604030504040204" pitchFamily="34" charset="-120"/>
              </a:rPr>
              <a:t>Our Center Hosted a Community Food drive and raised 2 barrels of food donated to local nonprofit Food for People for the community members. We also had a club contest at HSU and donated 2 full barrels to HSU Food Pantry for students to use. In total, we had a record breaking amount of 850 pounds of food donated!</a:t>
            </a:r>
            <a:endParaRPr lang="en-US" sz="4400" dirty="0">
              <a:solidFill>
                <a:schemeClr val="tx1">
                  <a:lumMod val="65000"/>
                  <a:lumOff val="35000"/>
                </a:schemeClr>
              </a:solidFill>
              <a:latin typeface="Microsoft JhengHei UI" panose="020B0604030504040204" pitchFamily="34" charset="-120"/>
              <a:ea typeface="Microsoft JhengHei UI" panose="020B0604030504040204" pitchFamily="34" charset="-120"/>
            </a:endParaRPr>
          </a:p>
        </p:txBody>
      </p:sp>
      <p:sp>
        <p:nvSpPr>
          <p:cNvPr id="28" name="Rectangle 7"/>
          <p:cNvSpPr>
            <a:spLocks noChangeArrowheads="1"/>
          </p:cNvSpPr>
          <p:nvPr/>
        </p:nvSpPr>
        <p:spPr bwMode="auto">
          <a:xfrm>
            <a:off x="22177375" y="20343277"/>
            <a:ext cx="20240625" cy="1543050"/>
          </a:xfrm>
          <a:prstGeom prst="rect">
            <a:avLst/>
          </a:prstGeom>
          <a:gradFill rotWithShape="0">
            <a:gsLst>
              <a:gs pos="100000">
                <a:srgbClr val="FFE18B"/>
              </a:gs>
              <a:gs pos="100000">
                <a:srgbClr val="FFBC43"/>
              </a:gs>
            </a:gsLst>
            <a:lin ang="5400000" scaled="1"/>
            <a:tileRect/>
          </a:gradFill>
          <a:ln>
            <a:noFill/>
          </a:ln>
          <a:effectLst>
            <a:outerShdw dist="107763" dir="2700000" algn="ctr" rotWithShape="0">
              <a:schemeClr val="bg1">
                <a:lumMod val="50000"/>
                <a:alpha val="50000"/>
              </a:schemeClr>
            </a:outerShdw>
          </a:effectLst>
        </p:spPr>
        <p:txBody>
          <a:bodyPr wrap="none" lIns="205740" tIns="102870" rIns="205740" bIns="102870" anchor="ctr"/>
          <a:lstStyle>
            <a:defPPr>
              <a:defRPr kern="1200" smtId="4294967295"/>
            </a:defPPr>
          </a:lstStyle>
          <a:p>
            <a:pPr algn="ctr" defTabSz="4703763"/>
            <a:r>
              <a:rPr lang="en-US" sz="8800" dirty="0" smtClean="0">
                <a:solidFill>
                  <a:schemeClr val="accent6">
                    <a:lumMod val="60000"/>
                    <a:lumOff val="40000"/>
                  </a:schemeClr>
                </a:solidFill>
                <a:latin typeface="Segoe UI Light" panose="020B0502040204020203" pitchFamily="34" charset="0"/>
                <a:cs typeface="Segoe UI Light" panose="020B0502040204020203" pitchFamily="34" charset="0"/>
              </a:rPr>
              <a:t>Our Next V.O.P.</a:t>
            </a:r>
            <a:endParaRPr lang="en-US" sz="8800" dirty="0">
              <a:solidFill>
                <a:schemeClr val="accent6">
                  <a:lumMod val="60000"/>
                  <a:lumOff val="40000"/>
                </a:schemeClr>
              </a:solidFill>
              <a:latin typeface="Segoe UI Light" panose="020B0502040204020203" pitchFamily="34" charset="0"/>
              <a:cs typeface="Segoe UI Light" panose="020B0502040204020203" pitchFamily="34" charset="0"/>
            </a:endParaRPr>
          </a:p>
        </p:txBody>
      </p:sp>
      <p:sp>
        <p:nvSpPr>
          <p:cNvPr id="12" name="TextBox 11"/>
          <p:cNvSpPr txBox="1"/>
          <p:nvPr/>
        </p:nvSpPr>
        <p:spPr>
          <a:xfrm>
            <a:off x="1317625" y="7694476"/>
            <a:ext cx="9290050" cy="7971412"/>
          </a:xfrm>
          <a:prstGeom prst="rect">
            <a:avLst/>
          </a:prstGeom>
          <a:noFill/>
        </p:spPr>
        <p:txBody>
          <a:bodyPr wrap="square" rtlCol="0">
            <a:spAutoFit/>
          </a:bodyPr>
          <a:lstStyle/>
          <a:p>
            <a:pPr algn="ctr"/>
            <a:r>
              <a:rPr lang="en-US" sz="5200" b="1" dirty="0">
                <a:solidFill>
                  <a:schemeClr val="tx1">
                    <a:lumMod val="65000"/>
                    <a:lumOff val="35000"/>
                  </a:schemeClr>
                </a:solidFill>
                <a:latin typeface="Microsoft YaHei Light" panose="020B0502040204020203" pitchFamily="34" charset="-122"/>
                <a:ea typeface="Microsoft YaHei Light" panose="020B0502040204020203" pitchFamily="34" charset="-122"/>
              </a:rPr>
              <a:t>Promoting HSU's vision to serve students "who seek above all else to improve the human condition and our environment</a:t>
            </a:r>
            <a:r>
              <a:rPr lang="en-US" sz="5200" b="1" dirty="0" smtClean="0">
                <a:solidFill>
                  <a:schemeClr val="tx1">
                    <a:lumMod val="65000"/>
                    <a:lumOff val="35000"/>
                  </a:schemeClr>
                </a:solidFill>
                <a:latin typeface="Microsoft YaHei Light" panose="020B0502040204020203" pitchFamily="34" charset="-122"/>
                <a:ea typeface="Microsoft YaHei Light" panose="020B0502040204020203" pitchFamily="34" charset="-122"/>
              </a:rPr>
              <a:t>.“ We host various community service events throughout the academic year to help serve the local community!</a:t>
            </a:r>
            <a:endParaRPr lang="en-US" sz="5200" b="1" dirty="0">
              <a:solidFill>
                <a:schemeClr val="tx1">
                  <a:lumMod val="65000"/>
                  <a:lumOff val="35000"/>
                </a:schemeClr>
              </a:solidFill>
              <a:latin typeface="Microsoft YaHei Light" panose="020B0502040204020203" pitchFamily="34" charset="-122"/>
              <a:ea typeface="Microsoft YaHei Light" panose="020B0502040204020203" pitchFamily="34" charset="-122"/>
            </a:endParaRPr>
          </a:p>
          <a:p>
            <a:endParaRPr lang="en-US" sz="4400" dirty="0">
              <a:latin typeface="HP Simplified Light" panose="020B0404020204020204" pitchFamily="34"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25037" y="13618953"/>
            <a:ext cx="9144000" cy="6096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15300" y="13645858"/>
            <a:ext cx="8162924" cy="6122193"/>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71000" y="24255377"/>
            <a:ext cx="20561300" cy="8594442"/>
          </a:xfrm>
          <a:prstGeom prst="rect">
            <a:avLst/>
          </a:prstGeom>
        </p:spPr>
      </p:pic>
      <p:sp>
        <p:nvSpPr>
          <p:cNvPr id="16" name="TextBox 15"/>
          <p:cNvSpPr txBox="1"/>
          <p:nvPr/>
        </p:nvSpPr>
        <p:spPr>
          <a:xfrm>
            <a:off x="12028486" y="20343277"/>
            <a:ext cx="8886826" cy="10479792"/>
          </a:xfrm>
          <a:prstGeom prst="rect">
            <a:avLst/>
          </a:prstGeom>
          <a:noFill/>
        </p:spPr>
        <p:txBody>
          <a:bodyPr wrap="square" rtlCol="0">
            <a:spAutoFit/>
          </a:bodyPr>
          <a:lstStyle/>
          <a:p>
            <a:pPr algn="ctr"/>
            <a:r>
              <a:rPr lang="en-US" b="1" i="1" dirty="0" smtClean="0">
                <a:solidFill>
                  <a:schemeClr val="tx1">
                    <a:lumMod val="65000"/>
                    <a:lumOff val="35000"/>
                  </a:schemeClr>
                </a:solidFill>
                <a:latin typeface="Microsoft JhengHei Light" panose="020B0304030504040204" pitchFamily="34" charset="-120"/>
                <a:ea typeface="Microsoft JhengHei Light" panose="020B0304030504040204" pitchFamily="34" charset="-120"/>
              </a:rPr>
              <a:t>Leadership Experience</a:t>
            </a:r>
          </a:p>
          <a:p>
            <a:pPr algn="ctr"/>
            <a:r>
              <a:rPr lang="en-US" b="1" dirty="0" smtClean="0">
                <a:solidFill>
                  <a:schemeClr val="tx1">
                    <a:lumMod val="65000"/>
                    <a:lumOff val="35000"/>
                  </a:schemeClr>
                </a:solidFill>
                <a:latin typeface="Microsoft JhengHei Light" panose="020B0304030504040204" pitchFamily="34" charset="-120"/>
                <a:ea typeface="Microsoft JhengHei Light" panose="020B0304030504040204" pitchFamily="34" charset="-120"/>
              </a:rPr>
              <a:t>“</a:t>
            </a:r>
            <a:r>
              <a:rPr lang="en-US" sz="6000" b="1" dirty="0" smtClean="0">
                <a:solidFill>
                  <a:schemeClr val="tx1">
                    <a:lumMod val="65000"/>
                    <a:lumOff val="35000"/>
                  </a:schemeClr>
                </a:solidFill>
                <a:latin typeface="Microsoft JhengHei Light" panose="020B0304030504040204" pitchFamily="34" charset="-120"/>
                <a:ea typeface="Microsoft JhengHei Light" panose="020B0304030504040204" pitchFamily="34" charset="-120"/>
              </a:rPr>
              <a:t>Working on the Volunteer Opportunity Program helped me grow closer to the community I served and allowed me to see the immediate impact of what I can do while helping others.”</a:t>
            </a:r>
          </a:p>
          <a:p>
            <a:pPr algn="ctr"/>
            <a:r>
              <a:rPr lang="en-US" b="1" i="1" dirty="0" smtClean="0">
                <a:solidFill>
                  <a:schemeClr val="tx1">
                    <a:lumMod val="65000"/>
                    <a:lumOff val="35000"/>
                  </a:schemeClr>
                </a:solidFill>
                <a:latin typeface="Microsoft JhengHei Light" panose="020B0304030504040204" pitchFamily="34" charset="-120"/>
                <a:ea typeface="Microsoft JhengHei Light" panose="020B0304030504040204" pitchFamily="34" charset="-120"/>
              </a:rPr>
              <a:t>- Jessica Garcia, a Community Engagement Intern</a:t>
            </a:r>
            <a:endParaRPr lang="en-US" b="1" i="1" dirty="0">
              <a:solidFill>
                <a:schemeClr val="tx1">
                  <a:lumMod val="65000"/>
                  <a:lumOff val="35000"/>
                </a:schemeClr>
              </a:solidFill>
              <a:latin typeface="Microsoft JhengHei Light" panose="020B0304030504040204" pitchFamily="34" charset="-120"/>
              <a:ea typeface="Microsoft JhengHei Light" panose="020B0304030504040204" pitchFamily="34" charset="-120"/>
            </a:endParaRPr>
          </a:p>
        </p:txBody>
      </p:sp>
    </p:spTree>
  </p:cSld>
  <p:clrMapOvr>
    <a:masterClrMapping/>
  </p:clrMapOvr>
  <p:transition xmlns:p14="http://schemas.microsoft.com/office/powerpoint/2010/mai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329</TotalTime>
  <Words>324</Words>
  <Application>Microsoft Macintosh PowerPoint</Application>
  <PresentationFormat>Custom</PresentationFormat>
  <Paragraphs>59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Manager/>
  <Company>Graphicsland?MAKESIGNS.COM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Loren Collins</cp:lastModifiedBy>
  <cp:revision>44</cp:revision>
  <dcterms:modified xsi:type="dcterms:W3CDTF">2016-04-12T17:29:11Z</dcterms:modified>
  <cp:category>research posters template</cp:category>
</cp:coreProperties>
</file>